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14"/>
  </p:notesMasterIdLst>
  <p:sldIdLst>
    <p:sldId id="275" r:id="rId3"/>
    <p:sldId id="265" r:id="rId4"/>
    <p:sldId id="264" r:id="rId5"/>
    <p:sldId id="266" r:id="rId6"/>
    <p:sldId id="267" r:id="rId7"/>
    <p:sldId id="268" r:id="rId8"/>
    <p:sldId id="273" r:id="rId9"/>
    <p:sldId id="274" r:id="rId10"/>
    <p:sldId id="270" r:id="rId11"/>
    <p:sldId id="271" r:id="rId12"/>
    <p:sldId id="276" r:id="rId1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rodzik, Pawel" initials="BP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CC0066"/>
    <a:srgbClr val="7E6B36"/>
    <a:srgbClr val="996600"/>
    <a:srgbClr val="996633"/>
    <a:srgbClr val="CC9900"/>
    <a:srgbClr val="CC66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255" autoAdjust="0"/>
    <p:restoredTop sz="86779" autoAdjust="0"/>
  </p:normalViewPr>
  <p:slideViewPr>
    <p:cSldViewPr>
      <p:cViewPr varScale="1">
        <p:scale>
          <a:sx n="43" d="100"/>
          <a:sy n="43" d="100"/>
        </p:scale>
        <p:origin x="858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33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6-11-07T15:47:36.885" idx="2">
    <p:pos x="10" y="10"/>
    <p:text>kontrola? kosztów po ludzku powiedzieć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8700F5-4C25-4287-9E98-AFDA27CB72B9}" type="datetimeFigureOut">
              <a:rPr lang="pl-PL" smtClean="0"/>
              <a:t>2016-11-09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44756A-0B41-43CB-A8D9-965D8D7591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8407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4756A-0B41-43CB-A8D9-965D8D759180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9029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4756A-0B41-43CB-A8D9-965D8D759180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65381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850900" y="744538"/>
            <a:ext cx="4962525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 typeface="Arial" charset="0"/>
              <a:buChar char="•"/>
            </a:pPr>
            <a:endParaRPr lang="pl-PL" baseline="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77D0E-7429-41F3-9ECA-F2669FBFA2D4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5753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0A96F-9864-4E6A-8A90-648847DCC085}" type="datetimeFigureOut">
              <a:rPr lang="pl-PL" smtClean="0"/>
              <a:t>2016-11-09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35B0D-F70E-451F-A0A4-321FB30E6BE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14612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0A96F-9864-4E6A-8A90-648847DCC085}" type="datetimeFigureOut">
              <a:rPr lang="pl-PL" smtClean="0"/>
              <a:t>2016-11-09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35B0D-F70E-451F-A0A4-321FB30E6BE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5411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0A96F-9864-4E6A-8A90-648847DCC085}" type="datetimeFigureOut">
              <a:rPr lang="pl-PL" smtClean="0"/>
              <a:t>2016-11-09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35B0D-F70E-451F-A0A4-321FB30E6BE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258167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quarter" idx="15" hasCustomPrompt="1"/>
          </p:nvPr>
        </p:nvSpPr>
        <p:spPr>
          <a:xfrm>
            <a:off x="2259857" y="0"/>
            <a:ext cx="6746976" cy="6858000"/>
          </a:xfrm>
          <a:prstGeom prst="rect">
            <a:avLst/>
          </a:prstGeom>
          <a:noFill/>
          <a:ln>
            <a:noFill/>
          </a:ln>
        </p:spPr>
        <p:txBody>
          <a:bodyPr vert="horz" anchor="ctr" anchorCtr="0"/>
          <a:lstStyle>
            <a:lvl1pPr marL="334533" indent="-334533">
              <a:buSzPct val="25000"/>
              <a:buFont typeface="Lucida Grande"/>
              <a:buChar char=" "/>
              <a:defRPr sz="3764" cap="all">
                <a:solidFill>
                  <a:srgbClr val="3C3C3B"/>
                </a:solidFill>
                <a:latin typeface="Verdana"/>
                <a:cs typeface="Verdana"/>
              </a:defRPr>
            </a:lvl1pPr>
            <a:lvl2pPr marL="724822" indent="-278778">
              <a:buSzPct val="25000"/>
              <a:buFont typeface="Lucida Grande"/>
              <a:buChar char=" "/>
              <a:defRPr sz="3764" cap="all">
                <a:solidFill>
                  <a:srgbClr val="3C3C3B"/>
                </a:solidFill>
                <a:latin typeface=""/>
              </a:defRPr>
            </a:lvl2pPr>
            <a:lvl3pPr marL="1115110" indent="-223022">
              <a:buSzPct val="25000"/>
              <a:buFont typeface="Lucida Grande"/>
              <a:buChar char=" "/>
              <a:defRPr sz="3764" cap="all">
                <a:solidFill>
                  <a:srgbClr val="3C3C3B"/>
                </a:solidFill>
                <a:latin typeface=""/>
              </a:defRPr>
            </a:lvl3pPr>
            <a:lvl4pPr marL="1561154" indent="-223022">
              <a:buSzPct val="25000"/>
              <a:buFont typeface="Lucida Grande"/>
              <a:buChar char=" "/>
              <a:defRPr sz="3764" cap="all">
                <a:solidFill>
                  <a:srgbClr val="3C3C3B"/>
                </a:solidFill>
                <a:latin typeface=""/>
              </a:defRPr>
            </a:lvl4pPr>
            <a:lvl5pPr marL="2007200" indent="-223022">
              <a:buSzPct val="25000"/>
              <a:buFont typeface="Lucida Grande"/>
              <a:buChar char=" "/>
              <a:defRPr sz="3764" cap="all">
                <a:solidFill>
                  <a:srgbClr val="3C3C3B"/>
                </a:solidFill>
                <a:latin typeface=""/>
              </a:defRPr>
            </a:lvl5pPr>
          </a:lstStyle>
          <a:p>
            <a:pPr lvl="0"/>
            <a:r>
              <a:rPr lang="fr-FR" dirty="0" smtClean="0"/>
              <a:t>1 - </a:t>
            </a:r>
            <a:r>
              <a:rPr lang="fr-FR" dirty="0" err="1" smtClean="0"/>
              <a:t>title</a:t>
            </a:r>
            <a:endParaRPr lang="fr-FR" dirty="0"/>
          </a:p>
        </p:txBody>
      </p:sp>
      <p:sp>
        <p:nvSpPr>
          <p:cNvPr id="7" name="Rectangle 5"/>
          <p:cNvSpPr/>
          <p:nvPr userDrawn="1"/>
        </p:nvSpPr>
        <p:spPr>
          <a:xfrm>
            <a:off x="0" y="0"/>
            <a:ext cx="2073777" cy="6858846"/>
          </a:xfrm>
          <a:custGeom>
            <a:avLst/>
            <a:gdLst>
              <a:gd name="connsiteX0" fmla="*/ 0 w 2427287"/>
              <a:gd name="connsiteY0" fmla="*/ 0 h 7581948"/>
              <a:gd name="connsiteX1" fmla="*/ 2427287 w 2427287"/>
              <a:gd name="connsiteY1" fmla="*/ 0 h 7581948"/>
              <a:gd name="connsiteX2" fmla="*/ 2427287 w 2427287"/>
              <a:gd name="connsiteY2" fmla="*/ 7581948 h 7581948"/>
              <a:gd name="connsiteX3" fmla="*/ 0 w 2427287"/>
              <a:gd name="connsiteY3" fmla="*/ 7581948 h 7581948"/>
              <a:gd name="connsiteX4" fmla="*/ 0 w 2427287"/>
              <a:gd name="connsiteY4" fmla="*/ 0 h 7581948"/>
              <a:gd name="connsiteX0" fmla="*/ 0 w 2427287"/>
              <a:gd name="connsiteY0" fmla="*/ 0 h 7601046"/>
              <a:gd name="connsiteX1" fmla="*/ 2427287 w 2427287"/>
              <a:gd name="connsiteY1" fmla="*/ 0 h 7601046"/>
              <a:gd name="connsiteX2" fmla="*/ 1902105 w 2427287"/>
              <a:gd name="connsiteY2" fmla="*/ 7601046 h 7601046"/>
              <a:gd name="connsiteX3" fmla="*/ 0 w 2427287"/>
              <a:gd name="connsiteY3" fmla="*/ 7581948 h 7601046"/>
              <a:gd name="connsiteX4" fmla="*/ 0 w 2427287"/>
              <a:gd name="connsiteY4" fmla="*/ 0 h 7601046"/>
              <a:gd name="connsiteX0" fmla="*/ 0 w 2427287"/>
              <a:gd name="connsiteY0" fmla="*/ 0 h 7601070"/>
              <a:gd name="connsiteX1" fmla="*/ 2427287 w 2427287"/>
              <a:gd name="connsiteY1" fmla="*/ 0 h 7601070"/>
              <a:gd name="connsiteX2" fmla="*/ 1902105 w 2427287"/>
              <a:gd name="connsiteY2" fmla="*/ 7601046 h 7601070"/>
              <a:gd name="connsiteX3" fmla="*/ 2052983 w 2427287"/>
              <a:gd name="connsiteY3" fmla="*/ 7584282 h 7601070"/>
              <a:gd name="connsiteX4" fmla="*/ 0 w 2427287"/>
              <a:gd name="connsiteY4" fmla="*/ 7581948 h 7601070"/>
              <a:gd name="connsiteX5" fmla="*/ 0 w 2427287"/>
              <a:gd name="connsiteY5" fmla="*/ 0 h 7601070"/>
              <a:gd name="connsiteX0" fmla="*/ 0 w 2427287"/>
              <a:gd name="connsiteY0" fmla="*/ 0 h 7603380"/>
              <a:gd name="connsiteX1" fmla="*/ 2427287 w 2427287"/>
              <a:gd name="connsiteY1" fmla="*/ 0 h 7603380"/>
              <a:gd name="connsiteX2" fmla="*/ 1902105 w 2427287"/>
              <a:gd name="connsiteY2" fmla="*/ 7601046 h 7603380"/>
              <a:gd name="connsiteX3" fmla="*/ 1785618 w 2427287"/>
              <a:gd name="connsiteY3" fmla="*/ 7603380 h 7603380"/>
              <a:gd name="connsiteX4" fmla="*/ 0 w 2427287"/>
              <a:gd name="connsiteY4" fmla="*/ 7581948 h 7603380"/>
              <a:gd name="connsiteX5" fmla="*/ 0 w 2427287"/>
              <a:gd name="connsiteY5" fmla="*/ 0 h 7603380"/>
              <a:gd name="connsiteX0" fmla="*/ 0 w 2427287"/>
              <a:gd name="connsiteY0" fmla="*/ 0 h 7603380"/>
              <a:gd name="connsiteX1" fmla="*/ 2427287 w 2427287"/>
              <a:gd name="connsiteY1" fmla="*/ 0 h 7603380"/>
              <a:gd name="connsiteX2" fmla="*/ 2035788 w 2427287"/>
              <a:gd name="connsiteY2" fmla="*/ 7591497 h 7603380"/>
              <a:gd name="connsiteX3" fmla="*/ 1785618 w 2427287"/>
              <a:gd name="connsiteY3" fmla="*/ 7603380 h 7603380"/>
              <a:gd name="connsiteX4" fmla="*/ 0 w 2427287"/>
              <a:gd name="connsiteY4" fmla="*/ 7581948 h 7603380"/>
              <a:gd name="connsiteX5" fmla="*/ 0 w 2427287"/>
              <a:gd name="connsiteY5" fmla="*/ 0 h 7603380"/>
              <a:gd name="connsiteX0" fmla="*/ 0 w 2427287"/>
              <a:gd name="connsiteY0" fmla="*/ 0 h 7603380"/>
              <a:gd name="connsiteX1" fmla="*/ 2427287 w 2427287"/>
              <a:gd name="connsiteY1" fmla="*/ 0 h 7603380"/>
              <a:gd name="connsiteX2" fmla="*/ 2035788 w 2427287"/>
              <a:gd name="connsiteY2" fmla="*/ 7591497 h 7603380"/>
              <a:gd name="connsiteX3" fmla="*/ 2081629 w 2427287"/>
              <a:gd name="connsiteY3" fmla="*/ 7603380 h 7603380"/>
              <a:gd name="connsiteX4" fmla="*/ 0 w 2427287"/>
              <a:gd name="connsiteY4" fmla="*/ 7581948 h 7603380"/>
              <a:gd name="connsiteX5" fmla="*/ 0 w 2427287"/>
              <a:gd name="connsiteY5" fmla="*/ 0 h 7603380"/>
              <a:gd name="connsiteX0" fmla="*/ 9549 w 2436836"/>
              <a:gd name="connsiteY0" fmla="*/ 0 h 7603380"/>
              <a:gd name="connsiteX1" fmla="*/ 2436836 w 2436836"/>
              <a:gd name="connsiteY1" fmla="*/ 0 h 7603380"/>
              <a:gd name="connsiteX2" fmla="*/ 2045337 w 2436836"/>
              <a:gd name="connsiteY2" fmla="*/ 7591497 h 7603380"/>
              <a:gd name="connsiteX3" fmla="*/ 2091178 w 2436836"/>
              <a:gd name="connsiteY3" fmla="*/ 7603380 h 7603380"/>
              <a:gd name="connsiteX4" fmla="*/ 0 w 2436836"/>
              <a:gd name="connsiteY4" fmla="*/ 7601149 h 7603380"/>
              <a:gd name="connsiteX5" fmla="*/ 9549 w 2436836"/>
              <a:gd name="connsiteY5" fmla="*/ 0 h 7603380"/>
              <a:gd name="connsiteX0" fmla="*/ 0 w 2427287"/>
              <a:gd name="connsiteY0" fmla="*/ 0 h 7603380"/>
              <a:gd name="connsiteX1" fmla="*/ 2427287 w 2427287"/>
              <a:gd name="connsiteY1" fmla="*/ 0 h 7603380"/>
              <a:gd name="connsiteX2" fmla="*/ 2035788 w 2427287"/>
              <a:gd name="connsiteY2" fmla="*/ 7591497 h 7603380"/>
              <a:gd name="connsiteX3" fmla="*/ 2081629 w 2427287"/>
              <a:gd name="connsiteY3" fmla="*/ 7603380 h 7603380"/>
              <a:gd name="connsiteX4" fmla="*/ 316385 w 2427287"/>
              <a:gd name="connsiteY4" fmla="*/ 7322743 h 7603380"/>
              <a:gd name="connsiteX5" fmla="*/ 0 w 2427287"/>
              <a:gd name="connsiteY5" fmla="*/ 0 h 7603380"/>
              <a:gd name="connsiteX0" fmla="*/ 0 w 2427287"/>
              <a:gd name="connsiteY0" fmla="*/ 0 h 7603380"/>
              <a:gd name="connsiteX1" fmla="*/ 2427287 w 2427287"/>
              <a:gd name="connsiteY1" fmla="*/ 0 h 7603380"/>
              <a:gd name="connsiteX2" fmla="*/ 2035788 w 2427287"/>
              <a:gd name="connsiteY2" fmla="*/ 7591497 h 7603380"/>
              <a:gd name="connsiteX3" fmla="*/ 2081629 w 2427287"/>
              <a:gd name="connsiteY3" fmla="*/ 7603380 h 7603380"/>
              <a:gd name="connsiteX4" fmla="*/ 36 w 2427287"/>
              <a:gd name="connsiteY4" fmla="*/ 7591550 h 7603380"/>
              <a:gd name="connsiteX5" fmla="*/ 0 w 2427287"/>
              <a:gd name="connsiteY5" fmla="*/ 0 h 7603380"/>
              <a:gd name="connsiteX0" fmla="*/ 0 w 2427287"/>
              <a:gd name="connsiteY0" fmla="*/ 0 h 7612980"/>
              <a:gd name="connsiteX1" fmla="*/ 2427287 w 2427287"/>
              <a:gd name="connsiteY1" fmla="*/ 0 h 7612980"/>
              <a:gd name="connsiteX2" fmla="*/ 2035788 w 2427287"/>
              <a:gd name="connsiteY2" fmla="*/ 7591497 h 7612980"/>
              <a:gd name="connsiteX3" fmla="*/ 1832384 w 2427287"/>
              <a:gd name="connsiteY3" fmla="*/ 7612980 h 7612980"/>
              <a:gd name="connsiteX4" fmla="*/ 36 w 2427287"/>
              <a:gd name="connsiteY4" fmla="*/ 7591550 h 7612980"/>
              <a:gd name="connsiteX5" fmla="*/ 0 w 2427287"/>
              <a:gd name="connsiteY5" fmla="*/ 0 h 7612980"/>
              <a:gd name="connsiteX0" fmla="*/ 0 w 2427287"/>
              <a:gd name="connsiteY0" fmla="*/ 0 h 7632180"/>
              <a:gd name="connsiteX1" fmla="*/ 2427287 w 2427287"/>
              <a:gd name="connsiteY1" fmla="*/ 0 h 7632180"/>
              <a:gd name="connsiteX2" fmla="*/ 2035788 w 2427287"/>
              <a:gd name="connsiteY2" fmla="*/ 7591497 h 7632180"/>
              <a:gd name="connsiteX3" fmla="*/ 2043284 w 2427287"/>
              <a:gd name="connsiteY3" fmla="*/ 7632180 h 7632180"/>
              <a:gd name="connsiteX4" fmla="*/ 36 w 2427287"/>
              <a:gd name="connsiteY4" fmla="*/ 7591550 h 7632180"/>
              <a:gd name="connsiteX5" fmla="*/ 0 w 2427287"/>
              <a:gd name="connsiteY5" fmla="*/ 0 h 7632180"/>
              <a:gd name="connsiteX0" fmla="*/ 0 w 2427287"/>
              <a:gd name="connsiteY0" fmla="*/ 0 h 7622580"/>
              <a:gd name="connsiteX1" fmla="*/ 2427287 w 2427287"/>
              <a:gd name="connsiteY1" fmla="*/ 0 h 7622580"/>
              <a:gd name="connsiteX2" fmla="*/ 2035788 w 2427287"/>
              <a:gd name="connsiteY2" fmla="*/ 7591497 h 7622580"/>
              <a:gd name="connsiteX3" fmla="*/ 1966593 w 2427287"/>
              <a:gd name="connsiteY3" fmla="*/ 7622580 h 7622580"/>
              <a:gd name="connsiteX4" fmla="*/ 36 w 2427287"/>
              <a:gd name="connsiteY4" fmla="*/ 7591550 h 7622580"/>
              <a:gd name="connsiteX5" fmla="*/ 0 w 2427287"/>
              <a:gd name="connsiteY5" fmla="*/ 0 h 7622580"/>
              <a:gd name="connsiteX0" fmla="*/ 0 w 2427287"/>
              <a:gd name="connsiteY0" fmla="*/ 0 h 7622580"/>
              <a:gd name="connsiteX1" fmla="*/ 2427287 w 2427287"/>
              <a:gd name="connsiteY1" fmla="*/ 0 h 7622580"/>
              <a:gd name="connsiteX2" fmla="*/ 2035788 w 2427287"/>
              <a:gd name="connsiteY2" fmla="*/ 7581897 h 7622580"/>
              <a:gd name="connsiteX3" fmla="*/ 1966593 w 2427287"/>
              <a:gd name="connsiteY3" fmla="*/ 7622580 h 7622580"/>
              <a:gd name="connsiteX4" fmla="*/ 36 w 2427287"/>
              <a:gd name="connsiteY4" fmla="*/ 7591550 h 7622580"/>
              <a:gd name="connsiteX5" fmla="*/ 0 w 2427287"/>
              <a:gd name="connsiteY5" fmla="*/ 0 h 7622580"/>
              <a:gd name="connsiteX0" fmla="*/ 0 w 2427287"/>
              <a:gd name="connsiteY0" fmla="*/ 0 h 7591550"/>
              <a:gd name="connsiteX1" fmla="*/ 2427287 w 2427287"/>
              <a:gd name="connsiteY1" fmla="*/ 0 h 7591550"/>
              <a:gd name="connsiteX2" fmla="*/ 2035788 w 2427287"/>
              <a:gd name="connsiteY2" fmla="*/ 7581897 h 7591550"/>
              <a:gd name="connsiteX3" fmla="*/ 1947420 w 2427287"/>
              <a:gd name="connsiteY3" fmla="*/ 7584179 h 7591550"/>
              <a:gd name="connsiteX4" fmla="*/ 36 w 2427287"/>
              <a:gd name="connsiteY4" fmla="*/ 7591550 h 7591550"/>
              <a:gd name="connsiteX5" fmla="*/ 0 w 2427287"/>
              <a:gd name="connsiteY5" fmla="*/ 0 h 7591550"/>
              <a:gd name="connsiteX0" fmla="*/ 0 w 2427287"/>
              <a:gd name="connsiteY0" fmla="*/ 0 h 7601098"/>
              <a:gd name="connsiteX1" fmla="*/ 2427287 w 2427287"/>
              <a:gd name="connsiteY1" fmla="*/ 0 h 7601098"/>
              <a:gd name="connsiteX2" fmla="*/ 2026202 w 2427287"/>
              <a:gd name="connsiteY2" fmla="*/ 7601098 h 7601098"/>
              <a:gd name="connsiteX3" fmla="*/ 1947420 w 2427287"/>
              <a:gd name="connsiteY3" fmla="*/ 7584179 h 7601098"/>
              <a:gd name="connsiteX4" fmla="*/ 36 w 2427287"/>
              <a:gd name="connsiteY4" fmla="*/ 7591550 h 7601098"/>
              <a:gd name="connsiteX5" fmla="*/ 0 w 2427287"/>
              <a:gd name="connsiteY5" fmla="*/ 0 h 7601098"/>
              <a:gd name="connsiteX0" fmla="*/ 0 w 2427287"/>
              <a:gd name="connsiteY0" fmla="*/ 0 h 7603379"/>
              <a:gd name="connsiteX1" fmla="*/ 2427287 w 2427287"/>
              <a:gd name="connsiteY1" fmla="*/ 0 h 7603379"/>
              <a:gd name="connsiteX2" fmla="*/ 2026202 w 2427287"/>
              <a:gd name="connsiteY2" fmla="*/ 7601098 h 7603379"/>
              <a:gd name="connsiteX3" fmla="*/ 2024111 w 2427287"/>
              <a:gd name="connsiteY3" fmla="*/ 7603379 h 7603379"/>
              <a:gd name="connsiteX4" fmla="*/ 36 w 2427287"/>
              <a:gd name="connsiteY4" fmla="*/ 7591550 h 7603379"/>
              <a:gd name="connsiteX5" fmla="*/ 0 w 2427287"/>
              <a:gd name="connsiteY5" fmla="*/ 0 h 7603379"/>
              <a:gd name="connsiteX0" fmla="*/ 0 w 2427287"/>
              <a:gd name="connsiteY0" fmla="*/ 0 h 7603379"/>
              <a:gd name="connsiteX1" fmla="*/ 2427287 w 2427287"/>
              <a:gd name="connsiteY1" fmla="*/ 0 h 7603379"/>
              <a:gd name="connsiteX2" fmla="*/ 2026202 w 2427287"/>
              <a:gd name="connsiteY2" fmla="*/ 7601098 h 7603379"/>
              <a:gd name="connsiteX3" fmla="*/ 2024111 w 2427287"/>
              <a:gd name="connsiteY3" fmla="*/ 7603379 h 7603379"/>
              <a:gd name="connsiteX4" fmla="*/ 19161 w 2427287"/>
              <a:gd name="connsiteY4" fmla="*/ 7597934 h 7603379"/>
              <a:gd name="connsiteX5" fmla="*/ 0 w 2427287"/>
              <a:gd name="connsiteY5" fmla="*/ 0 h 7603379"/>
              <a:gd name="connsiteX0" fmla="*/ 6339 w 2433626"/>
              <a:gd name="connsiteY0" fmla="*/ 0 h 7604318"/>
              <a:gd name="connsiteX1" fmla="*/ 2433626 w 2433626"/>
              <a:gd name="connsiteY1" fmla="*/ 0 h 7604318"/>
              <a:gd name="connsiteX2" fmla="*/ 2032541 w 2433626"/>
              <a:gd name="connsiteY2" fmla="*/ 7601098 h 7604318"/>
              <a:gd name="connsiteX3" fmla="*/ 2030450 w 2433626"/>
              <a:gd name="connsiteY3" fmla="*/ 7603379 h 7604318"/>
              <a:gd name="connsiteX4" fmla="*/ 0 w 2433626"/>
              <a:gd name="connsiteY4" fmla="*/ 7604318 h 7604318"/>
              <a:gd name="connsiteX5" fmla="*/ 6339 w 2433626"/>
              <a:gd name="connsiteY5" fmla="*/ 0 h 7604318"/>
              <a:gd name="connsiteX0" fmla="*/ 6339 w 2433626"/>
              <a:gd name="connsiteY0" fmla="*/ 0 h 7604318"/>
              <a:gd name="connsiteX1" fmla="*/ 2433626 w 2433626"/>
              <a:gd name="connsiteY1" fmla="*/ 0 h 7604318"/>
              <a:gd name="connsiteX2" fmla="*/ 2032541 w 2433626"/>
              <a:gd name="connsiteY2" fmla="*/ 7601098 h 7604318"/>
              <a:gd name="connsiteX3" fmla="*/ 1839200 w 2433626"/>
              <a:gd name="connsiteY3" fmla="*/ 7603379 h 7604318"/>
              <a:gd name="connsiteX4" fmla="*/ 0 w 2433626"/>
              <a:gd name="connsiteY4" fmla="*/ 7604318 h 7604318"/>
              <a:gd name="connsiteX5" fmla="*/ 6339 w 2433626"/>
              <a:gd name="connsiteY5" fmla="*/ 0 h 7604318"/>
              <a:gd name="connsiteX0" fmla="*/ 6339 w 2433626"/>
              <a:gd name="connsiteY0" fmla="*/ 0 h 7604318"/>
              <a:gd name="connsiteX1" fmla="*/ 2433626 w 2433626"/>
              <a:gd name="connsiteY1" fmla="*/ 0 h 7604318"/>
              <a:gd name="connsiteX2" fmla="*/ 2032541 w 2433626"/>
              <a:gd name="connsiteY2" fmla="*/ 7601098 h 7604318"/>
              <a:gd name="connsiteX3" fmla="*/ 0 w 2433626"/>
              <a:gd name="connsiteY3" fmla="*/ 7604318 h 7604318"/>
              <a:gd name="connsiteX4" fmla="*/ 6339 w 2433626"/>
              <a:gd name="connsiteY4" fmla="*/ 0 h 7604318"/>
              <a:gd name="connsiteX0" fmla="*/ 6339 w 2433626"/>
              <a:gd name="connsiteY0" fmla="*/ 0 h 7607483"/>
              <a:gd name="connsiteX1" fmla="*/ 2433626 w 2433626"/>
              <a:gd name="connsiteY1" fmla="*/ 0 h 7607483"/>
              <a:gd name="connsiteX2" fmla="*/ 2051666 w 2433626"/>
              <a:gd name="connsiteY2" fmla="*/ 7607483 h 7607483"/>
              <a:gd name="connsiteX3" fmla="*/ 0 w 2433626"/>
              <a:gd name="connsiteY3" fmla="*/ 7604318 h 7607483"/>
              <a:gd name="connsiteX4" fmla="*/ 6339 w 2433626"/>
              <a:gd name="connsiteY4" fmla="*/ 0 h 7607483"/>
              <a:gd name="connsiteX0" fmla="*/ 6339 w 2433626"/>
              <a:gd name="connsiteY0" fmla="*/ 0 h 7604318"/>
              <a:gd name="connsiteX1" fmla="*/ 2433626 w 2433626"/>
              <a:gd name="connsiteY1" fmla="*/ 0 h 7604318"/>
              <a:gd name="connsiteX2" fmla="*/ 2058041 w 2433626"/>
              <a:gd name="connsiteY2" fmla="*/ 7594715 h 7604318"/>
              <a:gd name="connsiteX3" fmla="*/ 0 w 2433626"/>
              <a:gd name="connsiteY3" fmla="*/ 7604318 h 7604318"/>
              <a:gd name="connsiteX4" fmla="*/ 6339 w 2433626"/>
              <a:gd name="connsiteY4" fmla="*/ 0 h 7604318"/>
              <a:gd name="connsiteX0" fmla="*/ 6339 w 2433626"/>
              <a:gd name="connsiteY0" fmla="*/ 0 h 7604318"/>
              <a:gd name="connsiteX1" fmla="*/ 2433626 w 2433626"/>
              <a:gd name="connsiteY1" fmla="*/ 0 h 7604318"/>
              <a:gd name="connsiteX2" fmla="*/ 2064416 w 2433626"/>
              <a:gd name="connsiteY2" fmla="*/ 7601100 h 7604318"/>
              <a:gd name="connsiteX3" fmla="*/ 0 w 2433626"/>
              <a:gd name="connsiteY3" fmla="*/ 7604318 h 7604318"/>
              <a:gd name="connsiteX4" fmla="*/ 6339 w 2433626"/>
              <a:gd name="connsiteY4" fmla="*/ 0 h 7604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3626" h="7604318">
                <a:moveTo>
                  <a:pt x="6339" y="0"/>
                </a:moveTo>
                <a:lnTo>
                  <a:pt x="2433626" y="0"/>
                </a:lnTo>
                <a:lnTo>
                  <a:pt x="2064416" y="7601100"/>
                </a:lnTo>
                <a:lnTo>
                  <a:pt x="0" y="7604318"/>
                </a:lnTo>
                <a:cubicBezTo>
                  <a:pt x="-12" y="5073801"/>
                  <a:pt x="6351" y="2530517"/>
                  <a:pt x="6339" y="0"/>
                </a:cubicBezTo>
                <a:close/>
              </a:path>
            </a:pathLst>
          </a:custGeom>
          <a:gradFill>
            <a:gsLst>
              <a:gs pos="0">
                <a:srgbClr val="3C3C3B">
                  <a:alpha val="60000"/>
                </a:srgbClr>
              </a:gs>
              <a:gs pos="100000">
                <a:schemeClr val="bg2">
                  <a:alpha val="80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40"/>
          </a:p>
        </p:txBody>
      </p:sp>
    </p:spTree>
    <p:extLst>
      <p:ext uri="{BB962C8B-B14F-4D97-AF65-F5344CB8AC3E}">
        <p14:creationId xmlns:p14="http://schemas.microsoft.com/office/powerpoint/2010/main" val="14425857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v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pour une image  2"/>
          <p:cNvSpPr>
            <a:spLocks noGrp="1"/>
          </p:cNvSpPr>
          <p:nvPr>
            <p:ph type="pic" idx="10" hasCustomPrompt="1"/>
          </p:nvPr>
        </p:nvSpPr>
        <p:spPr>
          <a:xfrm>
            <a:off x="565" y="-24984"/>
            <a:ext cx="4241795" cy="3453984"/>
          </a:xfrm>
          <a:custGeom>
            <a:avLst/>
            <a:gdLst>
              <a:gd name="connsiteX0" fmla="*/ 0 w 6980150"/>
              <a:gd name="connsiteY0" fmla="*/ 0 h 6406193"/>
              <a:gd name="connsiteX1" fmla="*/ 6980150 w 6980150"/>
              <a:gd name="connsiteY1" fmla="*/ 0 h 6406193"/>
              <a:gd name="connsiteX2" fmla="*/ 6980150 w 6980150"/>
              <a:gd name="connsiteY2" fmla="*/ 6406193 h 6406193"/>
              <a:gd name="connsiteX3" fmla="*/ 0 w 6980150"/>
              <a:gd name="connsiteY3" fmla="*/ 6406193 h 6406193"/>
              <a:gd name="connsiteX4" fmla="*/ 0 w 6980150"/>
              <a:gd name="connsiteY4" fmla="*/ 0 h 6406193"/>
              <a:gd name="connsiteX0" fmla="*/ 0 w 6980150"/>
              <a:gd name="connsiteY0" fmla="*/ 0 h 6415601"/>
              <a:gd name="connsiteX1" fmla="*/ 6980150 w 6980150"/>
              <a:gd name="connsiteY1" fmla="*/ 0 h 6415601"/>
              <a:gd name="connsiteX2" fmla="*/ 6556837 w 6980150"/>
              <a:gd name="connsiteY2" fmla="*/ 6415601 h 6415601"/>
              <a:gd name="connsiteX3" fmla="*/ 0 w 6980150"/>
              <a:gd name="connsiteY3" fmla="*/ 6406193 h 6415601"/>
              <a:gd name="connsiteX4" fmla="*/ 0 w 6980150"/>
              <a:gd name="connsiteY4" fmla="*/ 0 h 6415601"/>
              <a:gd name="connsiteX0" fmla="*/ 0 w 6980150"/>
              <a:gd name="connsiteY0" fmla="*/ 0 h 6406193"/>
              <a:gd name="connsiteX1" fmla="*/ 6980150 w 6980150"/>
              <a:gd name="connsiteY1" fmla="*/ 0 h 6406193"/>
              <a:gd name="connsiteX2" fmla="*/ 6735568 w 6980150"/>
              <a:gd name="connsiteY2" fmla="*/ 3684804 h 6406193"/>
              <a:gd name="connsiteX3" fmla="*/ 0 w 6980150"/>
              <a:gd name="connsiteY3" fmla="*/ 6406193 h 6406193"/>
              <a:gd name="connsiteX4" fmla="*/ 0 w 6980150"/>
              <a:gd name="connsiteY4" fmla="*/ 0 h 6406193"/>
              <a:gd name="connsiteX0" fmla="*/ 0 w 6980150"/>
              <a:gd name="connsiteY0" fmla="*/ 0 h 3707336"/>
              <a:gd name="connsiteX1" fmla="*/ 6980150 w 6980150"/>
              <a:gd name="connsiteY1" fmla="*/ 0 h 3707336"/>
              <a:gd name="connsiteX2" fmla="*/ 6735568 w 6980150"/>
              <a:gd name="connsiteY2" fmla="*/ 3684804 h 3707336"/>
              <a:gd name="connsiteX3" fmla="*/ 18814 w 6980150"/>
              <a:gd name="connsiteY3" fmla="*/ 3707336 h 3707336"/>
              <a:gd name="connsiteX4" fmla="*/ 0 w 6980150"/>
              <a:gd name="connsiteY4" fmla="*/ 0 h 3707336"/>
              <a:gd name="connsiteX0" fmla="*/ 1810 w 6981960"/>
              <a:gd name="connsiteY0" fmla="*/ 0 h 3691366"/>
              <a:gd name="connsiteX1" fmla="*/ 6981960 w 6981960"/>
              <a:gd name="connsiteY1" fmla="*/ 0 h 3691366"/>
              <a:gd name="connsiteX2" fmla="*/ 6737378 w 6981960"/>
              <a:gd name="connsiteY2" fmla="*/ 3684804 h 3691366"/>
              <a:gd name="connsiteX3" fmla="*/ 1810 w 6981960"/>
              <a:gd name="connsiteY3" fmla="*/ 3691366 h 3691366"/>
              <a:gd name="connsiteX4" fmla="*/ 1810 w 6981960"/>
              <a:gd name="connsiteY4" fmla="*/ 0 h 3691366"/>
              <a:gd name="connsiteX0" fmla="*/ 1810 w 6981960"/>
              <a:gd name="connsiteY0" fmla="*/ 0 h 3684804"/>
              <a:gd name="connsiteX1" fmla="*/ 6981960 w 6981960"/>
              <a:gd name="connsiteY1" fmla="*/ 0 h 3684804"/>
              <a:gd name="connsiteX2" fmla="*/ 6737378 w 6981960"/>
              <a:gd name="connsiteY2" fmla="*/ 3684804 h 3684804"/>
              <a:gd name="connsiteX3" fmla="*/ 1810 w 6981960"/>
              <a:gd name="connsiteY3" fmla="*/ 3683381 h 3684804"/>
              <a:gd name="connsiteX4" fmla="*/ 1810 w 6981960"/>
              <a:gd name="connsiteY4" fmla="*/ 0 h 3684804"/>
              <a:gd name="connsiteX0" fmla="*/ 0 w 6980150"/>
              <a:gd name="connsiteY0" fmla="*/ 0 h 3684804"/>
              <a:gd name="connsiteX1" fmla="*/ 6980150 w 6980150"/>
              <a:gd name="connsiteY1" fmla="*/ 0 h 3684804"/>
              <a:gd name="connsiteX2" fmla="*/ 6735568 w 6980150"/>
              <a:gd name="connsiteY2" fmla="*/ 3684804 h 3684804"/>
              <a:gd name="connsiteX3" fmla="*/ 970663 w 6980150"/>
              <a:gd name="connsiteY3" fmla="*/ 3667983 h 3684804"/>
              <a:gd name="connsiteX4" fmla="*/ 0 w 6980150"/>
              <a:gd name="connsiteY4" fmla="*/ 0 h 3684804"/>
              <a:gd name="connsiteX0" fmla="*/ 0 w 6980150"/>
              <a:gd name="connsiteY0" fmla="*/ 0 h 3698778"/>
              <a:gd name="connsiteX1" fmla="*/ 6980150 w 6980150"/>
              <a:gd name="connsiteY1" fmla="*/ 0 h 3698778"/>
              <a:gd name="connsiteX2" fmla="*/ 6735568 w 6980150"/>
              <a:gd name="connsiteY2" fmla="*/ 3684804 h 3698778"/>
              <a:gd name="connsiteX3" fmla="*/ 979735 w 6980150"/>
              <a:gd name="connsiteY3" fmla="*/ 3698778 h 3698778"/>
              <a:gd name="connsiteX4" fmla="*/ 0 w 6980150"/>
              <a:gd name="connsiteY4" fmla="*/ 0 h 3698778"/>
              <a:gd name="connsiteX0" fmla="*/ 10227 w 6001570"/>
              <a:gd name="connsiteY0" fmla="*/ 0 h 3698778"/>
              <a:gd name="connsiteX1" fmla="*/ 6001570 w 6001570"/>
              <a:gd name="connsiteY1" fmla="*/ 0 h 3698778"/>
              <a:gd name="connsiteX2" fmla="*/ 5756988 w 6001570"/>
              <a:gd name="connsiteY2" fmla="*/ 3684804 h 3698778"/>
              <a:gd name="connsiteX3" fmla="*/ 1155 w 6001570"/>
              <a:gd name="connsiteY3" fmla="*/ 3698778 h 3698778"/>
              <a:gd name="connsiteX4" fmla="*/ 10227 w 6001570"/>
              <a:gd name="connsiteY4" fmla="*/ 0 h 3698778"/>
              <a:gd name="connsiteX0" fmla="*/ 1811 w 6002225"/>
              <a:gd name="connsiteY0" fmla="*/ 0 h 3706477"/>
              <a:gd name="connsiteX1" fmla="*/ 6002225 w 6002225"/>
              <a:gd name="connsiteY1" fmla="*/ 7699 h 3706477"/>
              <a:gd name="connsiteX2" fmla="*/ 5757643 w 6002225"/>
              <a:gd name="connsiteY2" fmla="*/ 3692503 h 3706477"/>
              <a:gd name="connsiteX3" fmla="*/ 1810 w 6002225"/>
              <a:gd name="connsiteY3" fmla="*/ 3706477 h 3706477"/>
              <a:gd name="connsiteX4" fmla="*/ 1811 w 6002225"/>
              <a:gd name="connsiteY4" fmla="*/ 0 h 3706477"/>
              <a:gd name="connsiteX0" fmla="*/ 1811 w 6002225"/>
              <a:gd name="connsiteY0" fmla="*/ 0 h 3692503"/>
              <a:gd name="connsiteX1" fmla="*/ 6002225 w 6002225"/>
              <a:gd name="connsiteY1" fmla="*/ 7699 h 3692503"/>
              <a:gd name="connsiteX2" fmla="*/ 5757643 w 6002225"/>
              <a:gd name="connsiteY2" fmla="*/ 3692503 h 3692503"/>
              <a:gd name="connsiteX3" fmla="*/ 1810 w 6002225"/>
              <a:gd name="connsiteY3" fmla="*/ 3667983 h 3692503"/>
              <a:gd name="connsiteX4" fmla="*/ 1811 w 6002225"/>
              <a:gd name="connsiteY4" fmla="*/ 0 h 3692503"/>
              <a:gd name="connsiteX0" fmla="*/ 1811 w 6002225"/>
              <a:gd name="connsiteY0" fmla="*/ 0 h 3692503"/>
              <a:gd name="connsiteX1" fmla="*/ 6002225 w 6002225"/>
              <a:gd name="connsiteY1" fmla="*/ 7699 h 3692503"/>
              <a:gd name="connsiteX2" fmla="*/ 5757643 w 6002225"/>
              <a:gd name="connsiteY2" fmla="*/ 3692503 h 3692503"/>
              <a:gd name="connsiteX3" fmla="*/ 1810 w 6002225"/>
              <a:gd name="connsiteY3" fmla="*/ 3675682 h 3692503"/>
              <a:gd name="connsiteX4" fmla="*/ 1811 w 6002225"/>
              <a:gd name="connsiteY4" fmla="*/ 0 h 3692503"/>
              <a:gd name="connsiteX0" fmla="*/ 1811 w 6002225"/>
              <a:gd name="connsiteY0" fmla="*/ 0 h 3698778"/>
              <a:gd name="connsiteX1" fmla="*/ 6002225 w 6002225"/>
              <a:gd name="connsiteY1" fmla="*/ 7699 h 3698778"/>
              <a:gd name="connsiteX2" fmla="*/ 5757643 w 6002225"/>
              <a:gd name="connsiteY2" fmla="*/ 3692503 h 3698778"/>
              <a:gd name="connsiteX3" fmla="*/ 1810 w 6002225"/>
              <a:gd name="connsiteY3" fmla="*/ 3698778 h 3698778"/>
              <a:gd name="connsiteX4" fmla="*/ 1811 w 6002225"/>
              <a:gd name="connsiteY4" fmla="*/ 0 h 3698778"/>
              <a:gd name="connsiteX0" fmla="*/ 1052337 w 6000443"/>
              <a:gd name="connsiteY0" fmla="*/ 0 h 3698778"/>
              <a:gd name="connsiteX1" fmla="*/ 6000443 w 6000443"/>
              <a:gd name="connsiteY1" fmla="*/ 7699 h 3698778"/>
              <a:gd name="connsiteX2" fmla="*/ 5755861 w 6000443"/>
              <a:gd name="connsiteY2" fmla="*/ 3692503 h 3698778"/>
              <a:gd name="connsiteX3" fmla="*/ 28 w 6000443"/>
              <a:gd name="connsiteY3" fmla="*/ 3698778 h 3698778"/>
              <a:gd name="connsiteX4" fmla="*/ 1052337 w 6000443"/>
              <a:gd name="connsiteY4" fmla="*/ 0 h 3698778"/>
              <a:gd name="connsiteX0" fmla="*/ 1152122 w 6000441"/>
              <a:gd name="connsiteY0" fmla="*/ 130877 h 3691079"/>
              <a:gd name="connsiteX1" fmla="*/ 6000441 w 6000441"/>
              <a:gd name="connsiteY1" fmla="*/ 0 h 3691079"/>
              <a:gd name="connsiteX2" fmla="*/ 5755859 w 6000441"/>
              <a:gd name="connsiteY2" fmla="*/ 3684804 h 3691079"/>
              <a:gd name="connsiteX3" fmla="*/ 26 w 6000441"/>
              <a:gd name="connsiteY3" fmla="*/ 3691079 h 3691079"/>
              <a:gd name="connsiteX4" fmla="*/ 1152122 w 6000441"/>
              <a:gd name="connsiteY4" fmla="*/ 130877 h 3691079"/>
              <a:gd name="connsiteX0" fmla="*/ 1052335 w 6000442"/>
              <a:gd name="connsiteY0" fmla="*/ 0 h 3691080"/>
              <a:gd name="connsiteX1" fmla="*/ 6000442 w 6000442"/>
              <a:gd name="connsiteY1" fmla="*/ 1 h 3691080"/>
              <a:gd name="connsiteX2" fmla="*/ 5755860 w 6000442"/>
              <a:gd name="connsiteY2" fmla="*/ 3684805 h 3691080"/>
              <a:gd name="connsiteX3" fmla="*/ 27 w 6000442"/>
              <a:gd name="connsiteY3" fmla="*/ 3691080 h 3691080"/>
              <a:gd name="connsiteX4" fmla="*/ 1052335 w 6000442"/>
              <a:gd name="connsiteY4" fmla="*/ 0 h 3691080"/>
              <a:gd name="connsiteX0" fmla="*/ 10227 w 4958334"/>
              <a:gd name="connsiteY0" fmla="*/ 0 h 3684805"/>
              <a:gd name="connsiteX1" fmla="*/ 4958334 w 4958334"/>
              <a:gd name="connsiteY1" fmla="*/ 1 h 3684805"/>
              <a:gd name="connsiteX2" fmla="*/ 4713752 w 4958334"/>
              <a:gd name="connsiteY2" fmla="*/ 3684805 h 3684805"/>
              <a:gd name="connsiteX3" fmla="*/ 1155 w 4958334"/>
              <a:gd name="connsiteY3" fmla="*/ 3683381 h 3684805"/>
              <a:gd name="connsiteX4" fmla="*/ 10227 w 4958334"/>
              <a:gd name="connsiteY4" fmla="*/ 0 h 3684805"/>
              <a:gd name="connsiteX0" fmla="*/ 10227 w 4958334"/>
              <a:gd name="connsiteY0" fmla="*/ 0 h 3700203"/>
              <a:gd name="connsiteX1" fmla="*/ 4958334 w 4958334"/>
              <a:gd name="connsiteY1" fmla="*/ 15399 h 3700203"/>
              <a:gd name="connsiteX2" fmla="*/ 4713752 w 4958334"/>
              <a:gd name="connsiteY2" fmla="*/ 3700203 h 3700203"/>
              <a:gd name="connsiteX3" fmla="*/ 1155 w 4958334"/>
              <a:gd name="connsiteY3" fmla="*/ 3698779 h 3700203"/>
              <a:gd name="connsiteX4" fmla="*/ 10227 w 4958334"/>
              <a:gd name="connsiteY4" fmla="*/ 0 h 3700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58334" h="3700203">
                <a:moveTo>
                  <a:pt x="10227" y="0"/>
                </a:moveTo>
                <a:lnTo>
                  <a:pt x="4958334" y="15399"/>
                </a:lnTo>
                <a:lnTo>
                  <a:pt x="4713752" y="3700203"/>
                </a:lnTo>
                <a:lnTo>
                  <a:pt x="1155" y="3698779"/>
                </a:lnTo>
                <a:cubicBezTo>
                  <a:pt x="-5116" y="2463000"/>
                  <a:pt x="16498" y="1235779"/>
                  <a:pt x="10227" y="0"/>
                </a:cubicBezTo>
                <a:close/>
              </a:path>
            </a:pathLst>
          </a:custGeom>
        </p:spPr>
        <p:txBody>
          <a:bodyPr lIns="104277" tIns="52139" rIns="104277" bIns="52139" anchor="ctr"/>
          <a:lstStyle>
            <a:lvl1pPr marL="0" indent="0" algn="ctr">
              <a:buNone/>
              <a:defRPr sz="941" b="0" i="1">
                <a:latin typeface="Verdana"/>
                <a:cs typeface="Verdana"/>
              </a:defRPr>
            </a:lvl1pPr>
            <a:lvl2pPr marL="446045" indent="0">
              <a:buNone/>
              <a:defRPr sz="2738"/>
            </a:lvl2pPr>
            <a:lvl3pPr marL="892089" indent="0">
              <a:buNone/>
              <a:defRPr sz="2310"/>
            </a:lvl3pPr>
            <a:lvl4pPr marL="1338133" indent="0">
              <a:buNone/>
              <a:defRPr sz="1968"/>
            </a:lvl4pPr>
            <a:lvl5pPr marL="1784178" indent="0">
              <a:buNone/>
              <a:defRPr sz="1968"/>
            </a:lvl5pPr>
            <a:lvl6pPr marL="2230223" indent="0">
              <a:buNone/>
              <a:defRPr sz="1968"/>
            </a:lvl6pPr>
            <a:lvl7pPr marL="2676267" indent="0">
              <a:buNone/>
              <a:defRPr sz="1968"/>
            </a:lvl7pPr>
            <a:lvl8pPr marL="3122311" indent="0">
              <a:buNone/>
              <a:defRPr sz="1968"/>
            </a:lvl8pPr>
            <a:lvl9pPr marL="3568354" indent="0">
              <a:buNone/>
              <a:defRPr sz="1968"/>
            </a:lvl9pPr>
          </a:lstStyle>
          <a:p>
            <a:r>
              <a:rPr lang="fr-FR" dirty="0" smtClean="0"/>
              <a:t>Visual</a:t>
            </a:r>
            <a:endParaRPr lang="fr-FR" dirty="0"/>
          </a:p>
        </p:txBody>
      </p:sp>
      <p:sp>
        <p:nvSpPr>
          <p:cNvPr id="25" name="Espace réservé pour une image  2"/>
          <p:cNvSpPr>
            <a:spLocks noGrp="1"/>
          </p:cNvSpPr>
          <p:nvPr>
            <p:ph type="pic" idx="12" hasCustomPrompt="1"/>
          </p:nvPr>
        </p:nvSpPr>
        <p:spPr>
          <a:xfrm>
            <a:off x="5693313" y="3511156"/>
            <a:ext cx="3465018" cy="3335364"/>
          </a:xfrm>
          <a:custGeom>
            <a:avLst/>
            <a:gdLst>
              <a:gd name="connsiteX0" fmla="*/ 0 w 3636436"/>
              <a:gd name="connsiteY0" fmla="*/ 0 h 3126265"/>
              <a:gd name="connsiteX1" fmla="*/ 3636436 w 3636436"/>
              <a:gd name="connsiteY1" fmla="*/ 0 h 3126265"/>
              <a:gd name="connsiteX2" fmla="*/ 3636436 w 3636436"/>
              <a:gd name="connsiteY2" fmla="*/ 3126265 h 3126265"/>
              <a:gd name="connsiteX3" fmla="*/ 0 w 3636436"/>
              <a:gd name="connsiteY3" fmla="*/ 3126265 h 3126265"/>
              <a:gd name="connsiteX4" fmla="*/ 0 w 3636436"/>
              <a:gd name="connsiteY4" fmla="*/ 0 h 3126265"/>
              <a:gd name="connsiteX0" fmla="*/ 178732 w 3815168"/>
              <a:gd name="connsiteY0" fmla="*/ 0 h 3135673"/>
              <a:gd name="connsiteX1" fmla="*/ 3815168 w 3815168"/>
              <a:gd name="connsiteY1" fmla="*/ 0 h 3135673"/>
              <a:gd name="connsiteX2" fmla="*/ 3815168 w 3815168"/>
              <a:gd name="connsiteY2" fmla="*/ 3126265 h 3135673"/>
              <a:gd name="connsiteX3" fmla="*/ 0 w 3815168"/>
              <a:gd name="connsiteY3" fmla="*/ 3135673 h 3135673"/>
              <a:gd name="connsiteX4" fmla="*/ 178732 w 3815168"/>
              <a:gd name="connsiteY4" fmla="*/ 0 h 3135673"/>
              <a:gd name="connsiteX0" fmla="*/ 178732 w 4050342"/>
              <a:gd name="connsiteY0" fmla="*/ 0 h 3135673"/>
              <a:gd name="connsiteX1" fmla="*/ 4050342 w 4050342"/>
              <a:gd name="connsiteY1" fmla="*/ 0 h 3135673"/>
              <a:gd name="connsiteX2" fmla="*/ 3815168 w 4050342"/>
              <a:gd name="connsiteY2" fmla="*/ 3126265 h 3135673"/>
              <a:gd name="connsiteX3" fmla="*/ 0 w 4050342"/>
              <a:gd name="connsiteY3" fmla="*/ 3135673 h 3135673"/>
              <a:gd name="connsiteX4" fmla="*/ 178732 w 4050342"/>
              <a:gd name="connsiteY4" fmla="*/ 0 h 3135673"/>
              <a:gd name="connsiteX0" fmla="*/ 178732 w 4050342"/>
              <a:gd name="connsiteY0" fmla="*/ 0 h 3135673"/>
              <a:gd name="connsiteX1" fmla="*/ 4050342 w 4050342"/>
              <a:gd name="connsiteY1" fmla="*/ 0 h 3135673"/>
              <a:gd name="connsiteX2" fmla="*/ 4040935 w 4050342"/>
              <a:gd name="connsiteY2" fmla="*/ 3135673 h 3135673"/>
              <a:gd name="connsiteX3" fmla="*/ 0 w 4050342"/>
              <a:gd name="connsiteY3" fmla="*/ 3135673 h 3135673"/>
              <a:gd name="connsiteX4" fmla="*/ 178732 w 4050342"/>
              <a:gd name="connsiteY4" fmla="*/ 0 h 3135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50342" h="3135673">
                <a:moveTo>
                  <a:pt x="178732" y="0"/>
                </a:moveTo>
                <a:lnTo>
                  <a:pt x="4050342" y="0"/>
                </a:lnTo>
                <a:cubicBezTo>
                  <a:pt x="4047206" y="1045224"/>
                  <a:pt x="4044071" y="2090449"/>
                  <a:pt x="4040935" y="3135673"/>
                </a:cubicBezTo>
                <a:lnTo>
                  <a:pt x="0" y="3135673"/>
                </a:lnTo>
                <a:lnTo>
                  <a:pt x="178732" y="0"/>
                </a:lnTo>
                <a:close/>
              </a:path>
            </a:pathLst>
          </a:custGeom>
        </p:spPr>
        <p:txBody>
          <a:bodyPr lIns="104277" tIns="52139" rIns="104277" bIns="52139" anchor="ctr"/>
          <a:lstStyle>
            <a:lvl1pPr marL="0" marR="0" indent="0" algn="ctr" defTabSz="44604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941" i="1">
                <a:latin typeface="Verdana"/>
                <a:cs typeface="Verdana"/>
              </a:defRPr>
            </a:lvl1pPr>
            <a:lvl2pPr marL="446045" indent="0">
              <a:buNone/>
              <a:defRPr sz="2738"/>
            </a:lvl2pPr>
            <a:lvl3pPr marL="892089" indent="0">
              <a:buNone/>
              <a:defRPr sz="2310"/>
            </a:lvl3pPr>
            <a:lvl4pPr marL="1338133" indent="0">
              <a:buNone/>
              <a:defRPr sz="1968"/>
            </a:lvl4pPr>
            <a:lvl5pPr marL="1784178" indent="0">
              <a:buNone/>
              <a:defRPr sz="1968"/>
            </a:lvl5pPr>
            <a:lvl6pPr marL="2230223" indent="0">
              <a:buNone/>
              <a:defRPr sz="1968"/>
            </a:lvl6pPr>
            <a:lvl7pPr marL="2676267" indent="0">
              <a:buNone/>
              <a:defRPr sz="1968"/>
            </a:lvl7pPr>
            <a:lvl8pPr marL="3122311" indent="0">
              <a:buNone/>
              <a:defRPr sz="1968"/>
            </a:lvl8pPr>
            <a:lvl9pPr marL="3568354" indent="0">
              <a:buNone/>
              <a:defRPr sz="1968"/>
            </a:lvl9pPr>
          </a:lstStyle>
          <a:p>
            <a:r>
              <a:rPr lang="fr-FR" dirty="0" smtClean="0"/>
              <a:t> Visual</a:t>
            </a:r>
          </a:p>
        </p:txBody>
      </p:sp>
      <p:sp>
        <p:nvSpPr>
          <p:cNvPr id="8" name="Espace réservé pour une image  2"/>
          <p:cNvSpPr>
            <a:spLocks noGrp="1"/>
          </p:cNvSpPr>
          <p:nvPr>
            <p:ph type="pic" idx="13" hasCustomPrompt="1"/>
          </p:nvPr>
        </p:nvSpPr>
        <p:spPr>
          <a:xfrm>
            <a:off x="-9595" y="3498272"/>
            <a:ext cx="5763575" cy="3364874"/>
          </a:xfrm>
          <a:custGeom>
            <a:avLst/>
            <a:gdLst>
              <a:gd name="connsiteX0" fmla="*/ 0 w 6980150"/>
              <a:gd name="connsiteY0" fmla="*/ 0 h 6406193"/>
              <a:gd name="connsiteX1" fmla="*/ 6980150 w 6980150"/>
              <a:gd name="connsiteY1" fmla="*/ 0 h 6406193"/>
              <a:gd name="connsiteX2" fmla="*/ 6980150 w 6980150"/>
              <a:gd name="connsiteY2" fmla="*/ 6406193 h 6406193"/>
              <a:gd name="connsiteX3" fmla="*/ 0 w 6980150"/>
              <a:gd name="connsiteY3" fmla="*/ 6406193 h 6406193"/>
              <a:gd name="connsiteX4" fmla="*/ 0 w 6980150"/>
              <a:gd name="connsiteY4" fmla="*/ 0 h 6406193"/>
              <a:gd name="connsiteX0" fmla="*/ 0 w 6980150"/>
              <a:gd name="connsiteY0" fmla="*/ 0 h 6415601"/>
              <a:gd name="connsiteX1" fmla="*/ 6980150 w 6980150"/>
              <a:gd name="connsiteY1" fmla="*/ 0 h 6415601"/>
              <a:gd name="connsiteX2" fmla="*/ 6556837 w 6980150"/>
              <a:gd name="connsiteY2" fmla="*/ 6415601 h 6415601"/>
              <a:gd name="connsiteX3" fmla="*/ 0 w 6980150"/>
              <a:gd name="connsiteY3" fmla="*/ 6406193 h 6415601"/>
              <a:gd name="connsiteX4" fmla="*/ 0 w 6980150"/>
              <a:gd name="connsiteY4" fmla="*/ 0 h 6415601"/>
              <a:gd name="connsiteX0" fmla="*/ 0 w 6980150"/>
              <a:gd name="connsiteY0" fmla="*/ 0 h 6406193"/>
              <a:gd name="connsiteX1" fmla="*/ 6980150 w 6980150"/>
              <a:gd name="connsiteY1" fmla="*/ 0 h 6406193"/>
              <a:gd name="connsiteX2" fmla="*/ 6735568 w 6980150"/>
              <a:gd name="connsiteY2" fmla="*/ 3684804 h 6406193"/>
              <a:gd name="connsiteX3" fmla="*/ 0 w 6980150"/>
              <a:gd name="connsiteY3" fmla="*/ 6406193 h 6406193"/>
              <a:gd name="connsiteX4" fmla="*/ 0 w 6980150"/>
              <a:gd name="connsiteY4" fmla="*/ 0 h 6406193"/>
              <a:gd name="connsiteX0" fmla="*/ 0 w 6980150"/>
              <a:gd name="connsiteY0" fmla="*/ 0 h 3707336"/>
              <a:gd name="connsiteX1" fmla="*/ 6980150 w 6980150"/>
              <a:gd name="connsiteY1" fmla="*/ 0 h 3707336"/>
              <a:gd name="connsiteX2" fmla="*/ 6735568 w 6980150"/>
              <a:gd name="connsiteY2" fmla="*/ 3684804 h 3707336"/>
              <a:gd name="connsiteX3" fmla="*/ 18814 w 6980150"/>
              <a:gd name="connsiteY3" fmla="*/ 3707336 h 3707336"/>
              <a:gd name="connsiteX4" fmla="*/ 0 w 6980150"/>
              <a:gd name="connsiteY4" fmla="*/ 0 h 3707336"/>
              <a:gd name="connsiteX0" fmla="*/ 1810 w 6981960"/>
              <a:gd name="connsiteY0" fmla="*/ 0 h 3691366"/>
              <a:gd name="connsiteX1" fmla="*/ 6981960 w 6981960"/>
              <a:gd name="connsiteY1" fmla="*/ 0 h 3691366"/>
              <a:gd name="connsiteX2" fmla="*/ 6737378 w 6981960"/>
              <a:gd name="connsiteY2" fmla="*/ 3684804 h 3691366"/>
              <a:gd name="connsiteX3" fmla="*/ 1810 w 6981960"/>
              <a:gd name="connsiteY3" fmla="*/ 3691366 h 3691366"/>
              <a:gd name="connsiteX4" fmla="*/ 1810 w 6981960"/>
              <a:gd name="connsiteY4" fmla="*/ 0 h 3691366"/>
              <a:gd name="connsiteX0" fmla="*/ 1810 w 6981960"/>
              <a:gd name="connsiteY0" fmla="*/ 0 h 3684804"/>
              <a:gd name="connsiteX1" fmla="*/ 6981960 w 6981960"/>
              <a:gd name="connsiteY1" fmla="*/ 0 h 3684804"/>
              <a:gd name="connsiteX2" fmla="*/ 6737378 w 6981960"/>
              <a:gd name="connsiteY2" fmla="*/ 3684804 h 3684804"/>
              <a:gd name="connsiteX3" fmla="*/ 1810 w 6981960"/>
              <a:gd name="connsiteY3" fmla="*/ 3683381 h 3684804"/>
              <a:gd name="connsiteX4" fmla="*/ 1810 w 6981960"/>
              <a:gd name="connsiteY4" fmla="*/ 0 h 3684804"/>
              <a:gd name="connsiteX0" fmla="*/ 0 w 9272110"/>
              <a:gd name="connsiteY0" fmla="*/ 0 h 3695795"/>
              <a:gd name="connsiteX1" fmla="*/ 9272110 w 9272110"/>
              <a:gd name="connsiteY1" fmla="*/ 10991 h 3695795"/>
              <a:gd name="connsiteX2" fmla="*/ 9027528 w 9272110"/>
              <a:gd name="connsiteY2" fmla="*/ 3695795 h 3695795"/>
              <a:gd name="connsiteX3" fmla="*/ 2291960 w 9272110"/>
              <a:gd name="connsiteY3" fmla="*/ 3694372 h 3695795"/>
              <a:gd name="connsiteX4" fmla="*/ 0 w 9272110"/>
              <a:gd name="connsiteY4" fmla="*/ 0 h 3695795"/>
              <a:gd name="connsiteX0" fmla="*/ 0 w 9272110"/>
              <a:gd name="connsiteY0" fmla="*/ 0 h 3695795"/>
              <a:gd name="connsiteX1" fmla="*/ 9272110 w 9272110"/>
              <a:gd name="connsiteY1" fmla="*/ 10991 h 3695795"/>
              <a:gd name="connsiteX2" fmla="*/ 9027528 w 9272110"/>
              <a:gd name="connsiteY2" fmla="*/ 3695795 h 3695795"/>
              <a:gd name="connsiteX3" fmla="*/ 51796 w 9272110"/>
              <a:gd name="connsiteY3" fmla="*/ 3683381 h 3695795"/>
              <a:gd name="connsiteX4" fmla="*/ 0 w 9272110"/>
              <a:gd name="connsiteY4" fmla="*/ 0 h 3695795"/>
              <a:gd name="connsiteX0" fmla="*/ 1810 w 9273920"/>
              <a:gd name="connsiteY0" fmla="*/ 0 h 3695795"/>
              <a:gd name="connsiteX1" fmla="*/ 9273920 w 9273920"/>
              <a:gd name="connsiteY1" fmla="*/ 10991 h 3695795"/>
              <a:gd name="connsiteX2" fmla="*/ 9029338 w 9273920"/>
              <a:gd name="connsiteY2" fmla="*/ 3695795 h 3695795"/>
              <a:gd name="connsiteX3" fmla="*/ 1810 w 9273920"/>
              <a:gd name="connsiteY3" fmla="*/ 3694372 h 3695795"/>
              <a:gd name="connsiteX4" fmla="*/ 1810 w 9273920"/>
              <a:gd name="connsiteY4" fmla="*/ 0 h 3695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73920" h="3695795">
                <a:moveTo>
                  <a:pt x="1810" y="0"/>
                </a:moveTo>
                <a:lnTo>
                  <a:pt x="9273920" y="10991"/>
                </a:lnTo>
                <a:lnTo>
                  <a:pt x="9029338" y="3695795"/>
                </a:lnTo>
                <a:lnTo>
                  <a:pt x="1810" y="3694372"/>
                </a:lnTo>
                <a:cubicBezTo>
                  <a:pt x="-4461" y="2458593"/>
                  <a:pt x="8081" y="1235779"/>
                  <a:pt x="1810" y="0"/>
                </a:cubicBezTo>
                <a:close/>
              </a:path>
            </a:pathLst>
          </a:custGeom>
        </p:spPr>
        <p:txBody>
          <a:bodyPr lIns="104277" tIns="52139" rIns="104277" bIns="52139" anchor="ctr"/>
          <a:lstStyle>
            <a:lvl1pPr marL="0" indent="0" algn="ctr">
              <a:buNone/>
              <a:defRPr sz="941" b="0" i="1">
                <a:latin typeface="Verdana"/>
                <a:cs typeface="Verdana"/>
              </a:defRPr>
            </a:lvl1pPr>
            <a:lvl2pPr marL="446045" indent="0">
              <a:buNone/>
              <a:defRPr sz="2738"/>
            </a:lvl2pPr>
            <a:lvl3pPr marL="892089" indent="0">
              <a:buNone/>
              <a:defRPr sz="2310"/>
            </a:lvl3pPr>
            <a:lvl4pPr marL="1338133" indent="0">
              <a:buNone/>
              <a:defRPr sz="1968"/>
            </a:lvl4pPr>
            <a:lvl5pPr marL="1784178" indent="0">
              <a:buNone/>
              <a:defRPr sz="1968"/>
            </a:lvl5pPr>
            <a:lvl6pPr marL="2230223" indent="0">
              <a:buNone/>
              <a:defRPr sz="1968"/>
            </a:lvl6pPr>
            <a:lvl7pPr marL="2676267" indent="0">
              <a:buNone/>
              <a:defRPr sz="1968"/>
            </a:lvl7pPr>
            <a:lvl8pPr marL="3122311" indent="0">
              <a:buNone/>
              <a:defRPr sz="1968"/>
            </a:lvl8pPr>
            <a:lvl9pPr marL="3568354" indent="0">
              <a:buNone/>
              <a:defRPr sz="1968"/>
            </a:lvl9pPr>
          </a:lstStyle>
          <a:p>
            <a:r>
              <a:rPr lang="fr-FR" dirty="0" smtClean="0"/>
              <a:t>Visual</a:t>
            </a:r>
            <a:endParaRPr lang="fr-FR" dirty="0"/>
          </a:p>
        </p:txBody>
      </p:sp>
      <p:sp>
        <p:nvSpPr>
          <p:cNvPr id="4" name="Espace réservé pour une image  3"/>
          <p:cNvSpPr>
            <a:spLocks noGrp="1"/>
          </p:cNvSpPr>
          <p:nvPr>
            <p:ph type="pic" sz="quarter" idx="14" hasCustomPrompt="1"/>
          </p:nvPr>
        </p:nvSpPr>
        <p:spPr>
          <a:xfrm>
            <a:off x="566" y="0"/>
            <a:ext cx="2076515" cy="6881861"/>
          </a:xfrm>
          <a:custGeom>
            <a:avLst/>
            <a:gdLst>
              <a:gd name="connsiteX0" fmla="*/ 0 w 2630487"/>
              <a:gd name="connsiteY0" fmla="*/ 0 h 7576463"/>
              <a:gd name="connsiteX1" fmla="*/ 2630487 w 2630487"/>
              <a:gd name="connsiteY1" fmla="*/ 0 h 7576463"/>
              <a:gd name="connsiteX2" fmla="*/ 2630487 w 2630487"/>
              <a:gd name="connsiteY2" fmla="*/ 7576463 h 7576463"/>
              <a:gd name="connsiteX3" fmla="*/ 0 w 2630487"/>
              <a:gd name="connsiteY3" fmla="*/ 7576463 h 7576463"/>
              <a:gd name="connsiteX4" fmla="*/ 0 w 2630487"/>
              <a:gd name="connsiteY4" fmla="*/ 0 h 7576463"/>
              <a:gd name="connsiteX0" fmla="*/ 0 w 2630487"/>
              <a:gd name="connsiteY0" fmla="*/ 0 h 7576463"/>
              <a:gd name="connsiteX1" fmla="*/ 2427287 w 2630487"/>
              <a:gd name="connsiteY1" fmla="*/ 12700 h 7576463"/>
              <a:gd name="connsiteX2" fmla="*/ 2630487 w 2630487"/>
              <a:gd name="connsiteY2" fmla="*/ 7576463 h 7576463"/>
              <a:gd name="connsiteX3" fmla="*/ 0 w 2630487"/>
              <a:gd name="connsiteY3" fmla="*/ 7576463 h 7576463"/>
              <a:gd name="connsiteX4" fmla="*/ 0 w 2630487"/>
              <a:gd name="connsiteY4" fmla="*/ 0 h 7576463"/>
              <a:gd name="connsiteX0" fmla="*/ 0 w 2427287"/>
              <a:gd name="connsiteY0" fmla="*/ 0 h 7589163"/>
              <a:gd name="connsiteX1" fmla="*/ 2427287 w 2427287"/>
              <a:gd name="connsiteY1" fmla="*/ 12700 h 7589163"/>
              <a:gd name="connsiteX2" fmla="*/ 2046287 w 2427287"/>
              <a:gd name="connsiteY2" fmla="*/ 7589163 h 7589163"/>
              <a:gd name="connsiteX3" fmla="*/ 0 w 2427287"/>
              <a:gd name="connsiteY3" fmla="*/ 7576463 h 7589163"/>
              <a:gd name="connsiteX4" fmla="*/ 0 w 2427287"/>
              <a:gd name="connsiteY4" fmla="*/ 0 h 7589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7287" h="7589163">
                <a:moveTo>
                  <a:pt x="0" y="0"/>
                </a:moveTo>
                <a:lnTo>
                  <a:pt x="2427287" y="12700"/>
                </a:lnTo>
                <a:lnTo>
                  <a:pt x="2046287" y="7589163"/>
                </a:lnTo>
                <a:lnTo>
                  <a:pt x="0" y="7576463"/>
                </a:lnTo>
                <a:lnTo>
                  <a:pt x="0" y="0"/>
                </a:lnTo>
                <a:close/>
              </a:path>
            </a:pathLst>
          </a:custGeom>
          <a:solidFill>
            <a:srgbClr val="3C3C3B">
              <a:alpha val="80000"/>
            </a:srgbClr>
          </a:solidFill>
        </p:spPr>
        <p:txBody>
          <a:bodyPr vert="horz"/>
          <a:lstStyle>
            <a:lvl1pPr marL="0" indent="0">
              <a:buNone/>
              <a:defRPr sz="684" b="0" i="0">
                <a:latin typeface="Verdana"/>
                <a:cs typeface="Verdana"/>
              </a:defRPr>
            </a:lvl1pPr>
          </a:lstStyle>
          <a:p>
            <a:r>
              <a:rPr lang="fr-FR" dirty="0" smtClean="0"/>
              <a:t>   </a:t>
            </a:r>
            <a:endParaRPr lang="fr-FR" dirty="0"/>
          </a:p>
        </p:txBody>
      </p:sp>
      <p:sp>
        <p:nvSpPr>
          <p:cNvPr id="10" name="Rectangle 5"/>
          <p:cNvSpPr/>
          <p:nvPr userDrawn="1"/>
        </p:nvSpPr>
        <p:spPr>
          <a:xfrm>
            <a:off x="4116556" y="-5319"/>
            <a:ext cx="5041776" cy="3434319"/>
          </a:xfrm>
          <a:custGeom>
            <a:avLst/>
            <a:gdLst>
              <a:gd name="connsiteX0" fmla="*/ 0 w 2948193"/>
              <a:gd name="connsiteY0" fmla="*/ 0 h 3277647"/>
              <a:gd name="connsiteX1" fmla="*/ 2948193 w 2948193"/>
              <a:gd name="connsiteY1" fmla="*/ 0 h 3277647"/>
              <a:gd name="connsiteX2" fmla="*/ 2948193 w 2948193"/>
              <a:gd name="connsiteY2" fmla="*/ 3277647 h 3277647"/>
              <a:gd name="connsiteX3" fmla="*/ 0 w 2948193"/>
              <a:gd name="connsiteY3" fmla="*/ 3277647 h 3277647"/>
              <a:gd name="connsiteX4" fmla="*/ 0 w 2948193"/>
              <a:gd name="connsiteY4" fmla="*/ 0 h 3277647"/>
              <a:gd name="connsiteX0" fmla="*/ 159936 w 3108129"/>
              <a:gd name="connsiteY0" fmla="*/ 0 h 3277647"/>
              <a:gd name="connsiteX1" fmla="*/ 3108129 w 3108129"/>
              <a:gd name="connsiteY1" fmla="*/ 0 h 3277647"/>
              <a:gd name="connsiteX2" fmla="*/ 3108129 w 3108129"/>
              <a:gd name="connsiteY2" fmla="*/ 3277647 h 3277647"/>
              <a:gd name="connsiteX3" fmla="*/ 0 w 3108129"/>
              <a:gd name="connsiteY3" fmla="*/ 3277647 h 3277647"/>
              <a:gd name="connsiteX4" fmla="*/ 159936 w 3108129"/>
              <a:gd name="connsiteY4" fmla="*/ 0 h 3277647"/>
              <a:gd name="connsiteX0" fmla="*/ 128043 w 3108129"/>
              <a:gd name="connsiteY0" fmla="*/ 7489 h 3277647"/>
              <a:gd name="connsiteX1" fmla="*/ 3108129 w 3108129"/>
              <a:gd name="connsiteY1" fmla="*/ 0 h 3277647"/>
              <a:gd name="connsiteX2" fmla="*/ 3108129 w 3108129"/>
              <a:gd name="connsiteY2" fmla="*/ 3277647 h 3277647"/>
              <a:gd name="connsiteX3" fmla="*/ 0 w 3108129"/>
              <a:gd name="connsiteY3" fmla="*/ 3277647 h 3277647"/>
              <a:gd name="connsiteX4" fmla="*/ 128043 w 3108129"/>
              <a:gd name="connsiteY4" fmla="*/ 7489 h 3277647"/>
              <a:gd name="connsiteX0" fmla="*/ 118931 w 3108129"/>
              <a:gd name="connsiteY0" fmla="*/ 0 h 3300112"/>
              <a:gd name="connsiteX1" fmla="*/ 3108129 w 3108129"/>
              <a:gd name="connsiteY1" fmla="*/ 22465 h 3300112"/>
              <a:gd name="connsiteX2" fmla="*/ 3108129 w 3108129"/>
              <a:gd name="connsiteY2" fmla="*/ 3300112 h 3300112"/>
              <a:gd name="connsiteX3" fmla="*/ 0 w 3108129"/>
              <a:gd name="connsiteY3" fmla="*/ 3300112 h 3300112"/>
              <a:gd name="connsiteX4" fmla="*/ 118931 w 3108129"/>
              <a:gd name="connsiteY4" fmla="*/ 0 h 3300112"/>
              <a:gd name="connsiteX0" fmla="*/ 115406 w 3108129"/>
              <a:gd name="connsiteY0" fmla="*/ 0 h 3282731"/>
              <a:gd name="connsiteX1" fmla="*/ 3108129 w 3108129"/>
              <a:gd name="connsiteY1" fmla="*/ 5084 h 3282731"/>
              <a:gd name="connsiteX2" fmla="*/ 3108129 w 3108129"/>
              <a:gd name="connsiteY2" fmla="*/ 3282731 h 3282731"/>
              <a:gd name="connsiteX3" fmla="*/ 0 w 3108129"/>
              <a:gd name="connsiteY3" fmla="*/ 3282731 h 3282731"/>
              <a:gd name="connsiteX4" fmla="*/ 115406 w 3108129"/>
              <a:gd name="connsiteY4" fmla="*/ 0 h 3282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08129" h="3282731">
                <a:moveTo>
                  <a:pt x="115406" y="0"/>
                </a:moveTo>
                <a:lnTo>
                  <a:pt x="3108129" y="5084"/>
                </a:lnTo>
                <a:lnTo>
                  <a:pt x="3108129" y="3282731"/>
                </a:lnTo>
                <a:lnTo>
                  <a:pt x="0" y="3282731"/>
                </a:lnTo>
                <a:lnTo>
                  <a:pt x="115406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40"/>
          </a:p>
        </p:txBody>
      </p:sp>
      <p:sp>
        <p:nvSpPr>
          <p:cNvPr id="11" name="Espace réservé du texte 4"/>
          <p:cNvSpPr>
            <a:spLocks noGrp="1"/>
          </p:cNvSpPr>
          <p:nvPr>
            <p:ph type="body" sz="quarter" idx="24" hasCustomPrompt="1"/>
          </p:nvPr>
        </p:nvSpPr>
        <p:spPr>
          <a:xfrm>
            <a:off x="4345777" y="0"/>
            <a:ext cx="4706018" cy="3429000"/>
          </a:xfrm>
          <a:prstGeom prst="rect">
            <a:avLst/>
          </a:prstGeom>
        </p:spPr>
        <p:txBody>
          <a:bodyPr vert="horz" anchor="ctr"/>
          <a:lstStyle>
            <a:lvl1pPr marL="0" indent="0">
              <a:spcBef>
                <a:spcPts val="0"/>
              </a:spcBef>
              <a:buSzPct val="25000"/>
              <a:buFont typeface="Lucida Grande"/>
              <a:buChar char=" "/>
              <a:defRPr sz="3422" cap="all" baseline="0">
                <a:solidFill>
                  <a:schemeClr val="bg1"/>
                </a:solidFill>
                <a:latin typeface="Verdana"/>
                <a:cs typeface="Verdana"/>
              </a:defRPr>
            </a:lvl1pPr>
            <a:lvl2pPr marL="61596" indent="0">
              <a:spcBef>
                <a:spcPts val="257"/>
              </a:spcBef>
              <a:buSzPct val="25000"/>
              <a:buFont typeface="Lucida Grande"/>
              <a:buChar char=" "/>
              <a:defRPr sz="1711" cap="all" baseline="0">
                <a:solidFill>
                  <a:schemeClr val="bg1"/>
                </a:solidFill>
                <a:latin typeface="Verdana"/>
                <a:cs typeface="Verdana"/>
              </a:defRPr>
            </a:lvl2pPr>
            <a:lvl3pPr marL="92394" indent="0">
              <a:spcBef>
                <a:spcPts val="513"/>
              </a:spcBef>
              <a:buSzPct val="25000"/>
              <a:buFont typeface="Lucida Grande"/>
              <a:buChar char=" "/>
              <a:defRPr sz="856" baseline="0">
                <a:solidFill>
                  <a:schemeClr val="bg1"/>
                </a:solidFill>
                <a:latin typeface="Verdana"/>
                <a:cs typeface="Verdana"/>
              </a:defRPr>
            </a:lvl3pPr>
          </a:lstStyle>
          <a:p>
            <a:pPr lvl="0"/>
            <a:r>
              <a:rPr lang="fr-FR" dirty="0" smtClean="0"/>
              <a:t>brand</a:t>
            </a:r>
          </a:p>
          <a:p>
            <a:pPr lvl="1"/>
            <a:r>
              <a:rPr lang="fr-FR" dirty="0" err="1" smtClean="0"/>
              <a:t>title</a:t>
            </a:r>
            <a:endParaRPr lang="fr-FR" dirty="0" smtClean="0"/>
          </a:p>
          <a:p>
            <a:pPr lvl="2"/>
            <a:r>
              <a:rPr lang="fr-FR" dirty="0" smtClean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7250083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pied de page 8"/>
          <p:cNvSpPr>
            <a:spLocks noGrp="1"/>
          </p:cNvSpPr>
          <p:nvPr>
            <p:ph type="ftr" sz="quarter" idx="3"/>
          </p:nvPr>
        </p:nvSpPr>
        <p:spPr>
          <a:xfrm>
            <a:off x="1524453" y="6094088"/>
            <a:ext cx="2896800" cy="36420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84" baseline="0">
                <a:solidFill>
                  <a:schemeClr val="tx1">
                    <a:tint val="75000"/>
                  </a:schemeClr>
                </a:solidFill>
                <a:latin typeface="Verdana"/>
                <a:cs typeface="Verdana"/>
              </a:defRPr>
            </a:lvl1pPr>
          </a:lstStyle>
          <a:p>
            <a:r>
              <a:rPr lang="fr-FR" dirty="0" err="1" smtClean="0">
                <a:solidFill>
                  <a:srgbClr val="141313">
                    <a:tint val="75000"/>
                  </a:srgbClr>
                </a:solidFill>
              </a:rPr>
              <a:t>Title</a:t>
            </a:r>
            <a:r>
              <a:rPr lang="fr-FR" dirty="0" smtClean="0">
                <a:solidFill>
                  <a:srgbClr val="141313">
                    <a:tint val="75000"/>
                  </a:srgbClr>
                </a:solidFill>
              </a:rPr>
              <a:t> BRAND DATE</a:t>
            </a:r>
            <a:endParaRPr lang="fr-FR" dirty="0">
              <a:solidFill>
                <a:srgbClr val="141313">
                  <a:tint val="75000"/>
                </a:srgbClr>
              </a:solidFill>
            </a:endParaRPr>
          </a:p>
        </p:txBody>
      </p:sp>
      <p:sp>
        <p:nvSpPr>
          <p:cNvPr id="18" name="Espace réservé du numéro de diapositive 9"/>
          <p:cNvSpPr>
            <a:spLocks noGrp="1"/>
          </p:cNvSpPr>
          <p:nvPr>
            <p:ph type="sldNum" sz="quarter" idx="4"/>
          </p:nvPr>
        </p:nvSpPr>
        <p:spPr>
          <a:xfrm>
            <a:off x="6380860" y="6094088"/>
            <a:ext cx="2133554" cy="36420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684">
                <a:solidFill>
                  <a:schemeClr val="tx1">
                    <a:tint val="75000"/>
                  </a:schemeClr>
                </a:solidFill>
                <a:latin typeface="Verdana"/>
                <a:cs typeface="Verdana"/>
              </a:defRPr>
            </a:lvl1pPr>
          </a:lstStyle>
          <a:p>
            <a:fld id="{73AC5C93-C58B-3243-B3A1-1AFAFE49CBCE}" type="slidenum">
              <a:rPr lang="fr-FR" smtClean="0">
                <a:solidFill>
                  <a:srgbClr val="141313">
                    <a:tint val="75000"/>
                  </a:srgbClr>
                </a:solidFill>
              </a:rPr>
              <a:pPr/>
              <a:t>‹#›</a:t>
            </a:fld>
            <a:endParaRPr lang="fr-FR" dirty="0">
              <a:solidFill>
                <a:srgbClr val="141313">
                  <a:tint val="75000"/>
                </a:srgbClr>
              </a:solidFill>
            </a:endParaRPr>
          </a:p>
        </p:txBody>
      </p:sp>
      <p:sp>
        <p:nvSpPr>
          <p:cNvPr id="8" name="Espace réservé du titre 6"/>
          <p:cNvSpPr>
            <a:spLocks noGrp="1"/>
          </p:cNvSpPr>
          <p:nvPr>
            <p:ph type="title" hasCustomPrompt="1"/>
          </p:nvPr>
        </p:nvSpPr>
        <p:spPr>
          <a:xfrm>
            <a:off x="596745" y="460655"/>
            <a:ext cx="8228649" cy="359093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fr-FR" dirty="0" err="1" smtClean="0"/>
              <a:t>Title</a:t>
            </a:r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0"/>
          </p:nvPr>
        </p:nvSpPr>
        <p:spPr>
          <a:xfrm>
            <a:off x="1258002" y="1317185"/>
            <a:ext cx="7256412" cy="418303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61716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E961F983-910A-469D-BCED-74B8BE2F0B60}" type="datetimeFigureOut">
              <a:rPr lang="pl-PL" smtClean="0"/>
              <a:t>2016-11-09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6728C-7111-4003-9EF8-5DF58E0AF2F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15431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0A96F-9864-4E6A-8A90-648847DCC085}" type="datetimeFigureOut">
              <a:rPr lang="pl-PL" smtClean="0"/>
              <a:t>2016-11-09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35B0D-F70E-451F-A0A4-321FB30E6BE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49408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0A96F-9864-4E6A-8A90-648847DCC085}" type="datetimeFigureOut">
              <a:rPr lang="pl-PL" smtClean="0"/>
              <a:t>2016-11-09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35B0D-F70E-451F-A0A4-321FB30E6BE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26047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0A96F-9864-4E6A-8A90-648847DCC085}" type="datetimeFigureOut">
              <a:rPr lang="pl-PL" smtClean="0"/>
              <a:t>2016-11-09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35B0D-F70E-451F-A0A4-321FB30E6BE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62883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0A96F-9864-4E6A-8A90-648847DCC085}" type="datetimeFigureOut">
              <a:rPr lang="pl-PL" smtClean="0"/>
              <a:t>2016-11-09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35B0D-F70E-451F-A0A4-321FB30E6BE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3378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0A96F-9864-4E6A-8A90-648847DCC085}" type="datetimeFigureOut">
              <a:rPr lang="pl-PL" smtClean="0"/>
              <a:t>2016-11-09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35B0D-F70E-451F-A0A4-321FB30E6BE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06814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0A96F-9864-4E6A-8A90-648847DCC085}" type="datetimeFigureOut">
              <a:rPr lang="pl-PL" smtClean="0"/>
              <a:t>2016-11-09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35B0D-F70E-451F-A0A4-321FB30E6BE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03686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0A96F-9864-4E6A-8A90-648847DCC085}" type="datetimeFigureOut">
              <a:rPr lang="pl-PL" smtClean="0"/>
              <a:t>2016-11-09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35B0D-F70E-451F-A0A4-321FB30E6BE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27761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0A96F-9864-4E6A-8A90-648847DCC085}" type="datetimeFigureOut">
              <a:rPr lang="pl-PL" smtClean="0"/>
              <a:t>2016-11-09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35B0D-F70E-451F-A0A4-321FB30E6BE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77351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0A96F-9864-4E6A-8A90-648847DCC085}" type="datetimeFigureOut">
              <a:rPr lang="pl-PL" smtClean="0"/>
              <a:t>2016-11-09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35B0D-F70E-451F-A0A4-321FB30E6BE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08797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460655"/>
            <a:ext cx="9144000" cy="359093"/>
          </a:xfrm>
          <a:prstGeom prst="rect">
            <a:avLst/>
          </a:prstGeom>
          <a:solidFill>
            <a:srgbClr val="C0C1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6045"/>
            <a:endParaRPr lang="fr-FR" sz="1797" dirty="0">
              <a:solidFill>
                <a:srgbClr val="FFFFFE"/>
              </a:solidFill>
              <a:latin typeface="Verdana"/>
            </a:endParaRPr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45" y="5947038"/>
            <a:ext cx="553099" cy="566535"/>
          </a:xfrm>
          <a:prstGeom prst="rect">
            <a:avLst/>
          </a:prstGeom>
        </p:spPr>
      </p:pic>
      <p:cxnSp>
        <p:nvCxnSpPr>
          <p:cNvPr id="4" name="Connecteur droit 3"/>
          <p:cNvCxnSpPr/>
          <p:nvPr userDrawn="1"/>
        </p:nvCxnSpPr>
        <p:spPr>
          <a:xfrm>
            <a:off x="445453" y="5827285"/>
            <a:ext cx="8068961" cy="0"/>
          </a:xfrm>
          <a:prstGeom prst="line">
            <a:avLst/>
          </a:prstGeom>
          <a:ln w="12700" cmpd="sng">
            <a:solidFill>
              <a:srgbClr val="C0C1B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Image 5" descr="filetpetit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552" y="5923972"/>
            <a:ext cx="46932" cy="552749"/>
          </a:xfrm>
          <a:prstGeom prst="rect">
            <a:avLst/>
          </a:prstGeom>
        </p:spPr>
      </p:pic>
      <p:sp>
        <p:nvSpPr>
          <p:cNvPr id="11" name="Espace réservé du pied de page 8"/>
          <p:cNvSpPr>
            <a:spLocks noGrp="1"/>
          </p:cNvSpPr>
          <p:nvPr>
            <p:ph type="ftr" sz="quarter" idx="3"/>
          </p:nvPr>
        </p:nvSpPr>
        <p:spPr>
          <a:xfrm>
            <a:off x="1524453" y="6094088"/>
            <a:ext cx="2896800" cy="36420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84" cap="all" baseline="0">
                <a:solidFill>
                  <a:schemeClr val="tx1">
                    <a:tint val="75000"/>
                  </a:schemeClr>
                </a:solidFill>
                <a:latin typeface="Verdana"/>
                <a:cs typeface="Verdana"/>
              </a:defRPr>
            </a:lvl1pPr>
          </a:lstStyle>
          <a:p>
            <a:pPr defTabSz="446045"/>
            <a:r>
              <a:rPr lang="fr-FR" smtClean="0">
                <a:solidFill>
                  <a:srgbClr val="141313">
                    <a:tint val="75000"/>
                  </a:srgbClr>
                </a:solidFill>
              </a:rPr>
              <a:t>Title BRAND DATE</a:t>
            </a:r>
            <a:endParaRPr lang="fr-FR" dirty="0">
              <a:solidFill>
                <a:srgbClr val="141313">
                  <a:tint val="75000"/>
                </a:srgbClr>
              </a:solidFill>
            </a:endParaRPr>
          </a:p>
        </p:txBody>
      </p:sp>
      <p:sp>
        <p:nvSpPr>
          <p:cNvPr id="12" name="Espace réservé du numéro de diapositive 9"/>
          <p:cNvSpPr>
            <a:spLocks noGrp="1"/>
          </p:cNvSpPr>
          <p:nvPr>
            <p:ph type="sldNum" sz="quarter" idx="4"/>
          </p:nvPr>
        </p:nvSpPr>
        <p:spPr>
          <a:xfrm>
            <a:off x="6380860" y="6094088"/>
            <a:ext cx="2133554" cy="36420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684">
                <a:solidFill>
                  <a:schemeClr val="tx1">
                    <a:tint val="75000"/>
                  </a:schemeClr>
                </a:solidFill>
                <a:latin typeface="Verdana"/>
                <a:cs typeface="Verdana"/>
              </a:defRPr>
            </a:lvl1pPr>
          </a:lstStyle>
          <a:p>
            <a:pPr defTabSz="446045"/>
            <a:fld id="{73AC5C93-C58B-3243-B3A1-1AFAFE49CBCE}" type="slidenum">
              <a:rPr lang="fr-FR" smtClean="0">
                <a:solidFill>
                  <a:srgbClr val="141313">
                    <a:tint val="75000"/>
                  </a:srgbClr>
                </a:solidFill>
              </a:rPr>
              <a:pPr defTabSz="446045"/>
              <a:t>‹#›</a:t>
            </a:fld>
            <a:endParaRPr lang="fr-FR" dirty="0">
              <a:solidFill>
                <a:srgbClr val="141313">
                  <a:tint val="75000"/>
                </a:srgbClr>
              </a:solidFill>
            </a:endParaRPr>
          </a:p>
        </p:txBody>
      </p:sp>
      <p:sp>
        <p:nvSpPr>
          <p:cNvPr id="7" name="Espace réservé du titre 6"/>
          <p:cNvSpPr>
            <a:spLocks noGrp="1"/>
          </p:cNvSpPr>
          <p:nvPr>
            <p:ph type="title"/>
          </p:nvPr>
        </p:nvSpPr>
        <p:spPr>
          <a:xfrm>
            <a:off x="592145" y="460655"/>
            <a:ext cx="8228649" cy="359093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fr-FR" dirty="0" err="1" smtClean="0"/>
              <a:t>Title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idx="1"/>
          </p:nvPr>
        </p:nvSpPr>
        <p:spPr>
          <a:xfrm>
            <a:off x="1264552" y="1308260"/>
            <a:ext cx="7556242" cy="4118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98850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46045" rtl="0" eaLnBrk="1" latinLnBrk="0" hangingPunct="1">
        <a:spcBef>
          <a:spcPct val="0"/>
        </a:spcBef>
        <a:buNone/>
        <a:defRPr sz="1711" kern="1200" cap="all">
          <a:solidFill>
            <a:schemeClr val="tx1"/>
          </a:solidFill>
          <a:latin typeface=""/>
          <a:ea typeface="+mj-ea"/>
          <a:cs typeface="+mj-cs"/>
        </a:defRPr>
      </a:lvl1pPr>
    </p:titleStyle>
    <p:bodyStyle>
      <a:lvl1pPr marL="0" indent="0" algn="l" defTabSz="446045" rtl="0" eaLnBrk="1" latinLnBrk="0" hangingPunct="1">
        <a:spcBef>
          <a:spcPts val="0"/>
        </a:spcBef>
        <a:buSzPct val="25000"/>
        <a:buFont typeface="Lucida Grande"/>
        <a:buChar char=" "/>
        <a:defRPr sz="1198" b="1" i="0" u="none" kern="1200" baseline="0">
          <a:solidFill>
            <a:srgbClr val="3C3C3B"/>
          </a:solidFill>
          <a:latin typeface="Verdana"/>
          <a:ea typeface="+mn-ea"/>
          <a:cs typeface="+mn-cs"/>
        </a:defRPr>
      </a:lvl1pPr>
      <a:lvl2pPr marL="0" indent="0" algn="l" defTabSz="446045" rtl="0" eaLnBrk="1" latinLnBrk="0" hangingPunct="1">
        <a:spcBef>
          <a:spcPts val="0"/>
        </a:spcBef>
        <a:buSzPct val="25000"/>
        <a:buFont typeface="Lucida Grande"/>
        <a:buChar char=" "/>
        <a:defRPr sz="1027" b="0" i="0" kern="1200" baseline="0">
          <a:solidFill>
            <a:srgbClr val="3C3C3B"/>
          </a:solidFill>
          <a:latin typeface="Verdana"/>
          <a:ea typeface="+mn-ea"/>
          <a:cs typeface="+mn-cs"/>
        </a:defRPr>
      </a:lvl2pPr>
      <a:lvl3pPr marL="0" indent="0" algn="l" defTabSz="446045" rtl="0" eaLnBrk="1" latinLnBrk="0" hangingPunct="1">
        <a:spcBef>
          <a:spcPts val="0"/>
        </a:spcBef>
        <a:buSzPct val="25000"/>
        <a:buFont typeface="Lucida Grande"/>
        <a:buChar char=" "/>
        <a:defRPr sz="1027" b="0" i="0" kern="1200" baseline="0">
          <a:solidFill>
            <a:srgbClr val="3C3C3B"/>
          </a:solidFill>
          <a:latin typeface=""/>
          <a:ea typeface="+mn-ea"/>
          <a:cs typeface="+mn-cs"/>
        </a:defRPr>
      </a:lvl3pPr>
      <a:lvl4pPr marL="0" indent="0" algn="l" defTabSz="446045" rtl="0" eaLnBrk="1" latinLnBrk="0" hangingPunct="1">
        <a:spcBef>
          <a:spcPts val="0"/>
        </a:spcBef>
        <a:buSzPct val="25000"/>
        <a:buFont typeface="Lucida Grande"/>
        <a:buChar char=" "/>
        <a:defRPr sz="1027" b="0" i="0" kern="1200" baseline="0">
          <a:solidFill>
            <a:srgbClr val="3C3C3B"/>
          </a:solidFill>
          <a:latin typeface=""/>
          <a:ea typeface="+mn-ea"/>
          <a:cs typeface="+mn-cs"/>
        </a:defRPr>
      </a:lvl4pPr>
      <a:lvl5pPr marL="0" indent="0" algn="l" defTabSz="446045" rtl="0" eaLnBrk="1" latinLnBrk="0" hangingPunct="1">
        <a:spcBef>
          <a:spcPts val="0"/>
        </a:spcBef>
        <a:buSzPct val="25000"/>
        <a:buFont typeface="Lucida Grande"/>
        <a:buChar char=" "/>
        <a:defRPr sz="1027" b="0" i="0" kern="1200" baseline="0">
          <a:solidFill>
            <a:srgbClr val="3C3C3B"/>
          </a:solidFill>
          <a:latin typeface=""/>
          <a:ea typeface="+mn-ea"/>
          <a:cs typeface="+mn-cs"/>
        </a:defRPr>
      </a:lvl5pPr>
      <a:lvl6pPr marL="2453245" indent="-223022" algn="l" defTabSz="446045" rtl="0" eaLnBrk="1" latinLnBrk="0" hangingPunct="1">
        <a:spcBef>
          <a:spcPct val="20000"/>
        </a:spcBef>
        <a:buFont typeface="Arial"/>
        <a:buChar char="•"/>
        <a:defRPr sz="1968" kern="1200">
          <a:solidFill>
            <a:schemeClr val="tx1"/>
          </a:solidFill>
          <a:latin typeface="+mn-lt"/>
          <a:ea typeface="+mn-ea"/>
          <a:cs typeface="+mn-cs"/>
        </a:defRPr>
      </a:lvl6pPr>
      <a:lvl7pPr marL="2899289" indent="-223022" algn="l" defTabSz="446045" rtl="0" eaLnBrk="1" latinLnBrk="0" hangingPunct="1">
        <a:spcBef>
          <a:spcPct val="20000"/>
        </a:spcBef>
        <a:buFont typeface="Arial"/>
        <a:buChar char="•"/>
        <a:defRPr sz="1968" kern="1200">
          <a:solidFill>
            <a:schemeClr val="tx1"/>
          </a:solidFill>
          <a:latin typeface="+mn-lt"/>
          <a:ea typeface="+mn-ea"/>
          <a:cs typeface="+mn-cs"/>
        </a:defRPr>
      </a:lvl7pPr>
      <a:lvl8pPr marL="3345333" indent="-223022" algn="l" defTabSz="446045" rtl="0" eaLnBrk="1" latinLnBrk="0" hangingPunct="1">
        <a:spcBef>
          <a:spcPct val="20000"/>
        </a:spcBef>
        <a:buFont typeface="Arial"/>
        <a:buChar char="•"/>
        <a:defRPr sz="1968" kern="1200">
          <a:solidFill>
            <a:schemeClr val="tx1"/>
          </a:solidFill>
          <a:latin typeface="+mn-lt"/>
          <a:ea typeface="+mn-ea"/>
          <a:cs typeface="+mn-cs"/>
        </a:defRPr>
      </a:lvl8pPr>
      <a:lvl9pPr marL="3791377" indent="-223022" algn="l" defTabSz="446045" rtl="0" eaLnBrk="1" latinLnBrk="0" hangingPunct="1">
        <a:spcBef>
          <a:spcPct val="20000"/>
        </a:spcBef>
        <a:buFont typeface="Arial"/>
        <a:buChar char="•"/>
        <a:defRPr sz="19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46045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1pPr>
      <a:lvl2pPr marL="446045" algn="l" defTabSz="446045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2pPr>
      <a:lvl3pPr marL="892089" algn="l" defTabSz="446045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3pPr>
      <a:lvl4pPr marL="1338133" algn="l" defTabSz="446045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4pPr>
      <a:lvl5pPr marL="1784178" algn="l" defTabSz="446045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5pPr>
      <a:lvl6pPr marL="2230223" algn="l" defTabSz="446045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6pPr>
      <a:lvl7pPr marL="2676267" algn="l" defTabSz="446045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7pPr>
      <a:lvl8pPr marL="3122311" algn="l" defTabSz="446045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8pPr>
      <a:lvl9pPr marL="3568354" algn="l" defTabSz="446045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5.png"/><Relationship Id="rId5" Type="http://schemas.openxmlformats.org/officeDocument/2006/relationships/image" Target="../media/image6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4.jpeg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emf"/><Relationship Id="rId5" Type="http://schemas.openxmlformats.org/officeDocument/2006/relationships/image" Target="../media/image6.pn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7" Type="http://schemas.openxmlformats.org/officeDocument/2006/relationships/image" Target="../media/image9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Relationship Id="rId4" Type="http://schemas.openxmlformats.org/officeDocument/2006/relationships/comments" Target="../comments/commen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7"/>
          <a:stretch/>
        </p:blipFill>
        <p:spPr>
          <a:xfrm>
            <a:off x="23222" y="1049784"/>
            <a:ext cx="9120778" cy="475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61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8" name="Picture 14" descr="http://pliki.rynekzdrowia.pl/i/13/39/60/133960_r0_62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31" b="-1"/>
          <a:stretch/>
        </p:blipFill>
        <p:spPr bwMode="auto">
          <a:xfrm>
            <a:off x="467544" y="1552931"/>
            <a:ext cx="7992888" cy="4246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07504" y="980728"/>
            <a:ext cx="8568952" cy="4519493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50000"/>
              </a:lnSpc>
              <a:buNone/>
            </a:pPr>
            <a:r>
              <a:rPr lang="pl-PL" sz="1800" dirty="0" smtClean="0"/>
              <a:t>            </a:t>
            </a:r>
          </a:p>
          <a:p>
            <a:pPr algn="ctr">
              <a:lnSpc>
                <a:spcPct val="150000"/>
              </a:lnSpc>
              <a:buNone/>
            </a:pPr>
            <a:r>
              <a:rPr lang="pl-PL" sz="3400" dirty="0" smtClean="0"/>
              <a:t>  </a:t>
            </a:r>
            <a:r>
              <a:rPr lang="pl-PL" sz="4000" dirty="0" smtClean="0">
                <a:solidFill>
                  <a:srgbClr val="D60093"/>
                </a:solidFill>
              </a:rPr>
              <a:t>Stosując mechanizm OPEN BOOK otrzymujemy</a:t>
            </a:r>
            <a:r>
              <a:rPr lang="pl-PL" sz="4000" dirty="0">
                <a:solidFill>
                  <a:srgbClr val="D60093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pl-PL" sz="4000" b="0" dirty="0" smtClean="0"/>
              <a:t>    transparentność (kontrola)</a:t>
            </a:r>
            <a:endParaRPr lang="pl-PL" sz="4000" b="0" dirty="0"/>
          </a:p>
          <a:p>
            <a:pPr algn="ctr">
              <a:lnSpc>
                <a:spcPct val="150000"/>
              </a:lnSpc>
            </a:pPr>
            <a:r>
              <a:rPr lang="pl-PL" sz="4000" b="0" dirty="0" smtClean="0"/>
              <a:t>  wiarygodność </a:t>
            </a:r>
            <a:r>
              <a:rPr lang="pl-PL" sz="4000" b="0" dirty="0"/>
              <a:t>/ zaufanie</a:t>
            </a:r>
          </a:p>
          <a:p>
            <a:pPr>
              <a:lnSpc>
                <a:spcPct val="150000"/>
              </a:lnSpc>
              <a:buNone/>
            </a:pPr>
            <a:r>
              <a:rPr lang="pl-PL" sz="3400" b="0" dirty="0"/>
              <a:t> </a:t>
            </a:r>
            <a:r>
              <a:rPr lang="pl-PL" sz="3400" dirty="0" smtClean="0"/>
              <a:t>            </a:t>
            </a:r>
          </a:p>
          <a:p>
            <a:pPr>
              <a:lnSpc>
                <a:spcPct val="150000"/>
              </a:lnSpc>
              <a:buNone/>
            </a:pPr>
            <a:r>
              <a:rPr lang="pl-PL" sz="3800" dirty="0" smtClean="0"/>
              <a:t>                                     </a:t>
            </a:r>
          </a:p>
          <a:p>
            <a:pPr>
              <a:lnSpc>
                <a:spcPct val="150000"/>
              </a:lnSpc>
              <a:buNone/>
            </a:pPr>
            <a:r>
              <a:rPr lang="pl-PL" sz="3800" dirty="0"/>
              <a:t>	</a:t>
            </a:r>
            <a:r>
              <a:rPr lang="pl-PL" sz="3800" dirty="0" smtClean="0"/>
              <a:t>						</a:t>
            </a:r>
            <a:r>
              <a:rPr lang="pl-PL" sz="4000" dirty="0" smtClean="0">
                <a:solidFill>
                  <a:srgbClr val="D60093"/>
                </a:solidFill>
              </a:rPr>
              <a:t>Wykluczamy</a:t>
            </a:r>
            <a:r>
              <a:rPr lang="pl-PL" sz="4000" dirty="0">
                <a:solidFill>
                  <a:srgbClr val="D60093"/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pl-PL" sz="4000" b="0" dirty="0" smtClean="0"/>
              <a:t>                       	   paranoję </a:t>
            </a:r>
            <a:r>
              <a:rPr lang="pl-PL" sz="4000" b="0" dirty="0"/>
              <a:t>cenową</a:t>
            </a:r>
          </a:p>
          <a:p>
            <a:pPr>
              <a:lnSpc>
                <a:spcPct val="150000"/>
              </a:lnSpc>
            </a:pPr>
            <a:r>
              <a:rPr lang="pl-PL" sz="4000" b="0" dirty="0" smtClean="0"/>
              <a:t>                negatywny </a:t>
            </a:r>
            <a:r>
              <a:rPr lang="pl-PL" sz="4000" b="0" dirty="0"/>
              <a:t>wpływ na proces </a:t>
            </a:r>
            <a:r>
              <a:rPr lang="pl-PL" sz="4000" b="0" dirty="0" err="1" smtClean="0"/>
              <a:t>fit</a:t>
            </a:r>
            <a:r>
              <a:rPr lang="pl-PL" sz="4000" b="0" dirty="0" smtClean="0"/>
              <a:t>-out                             					  spory </a:t>
            </a:r>
            <a:r>
              <a:rPr lang="pl-PL" sz="4000" b="0" dirty="0"/>
              <a:t>o wynagrodzenie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n-US" sz="1800" b="0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141313">
                    <a:tint val="75000"/>
                  </a:srgbClr>
                </a:solidFill>
              </a:rPr>
              <a:t>Listopad 2016</a:t>
            </a:r>
            <a:endParaRPr lang="fr-FR" dirty="0">
              <a:solidFill>
                <a:srgbClr val="141313">
                  <a:tint val="75000"/>
                </a:srgbClr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3AC5C93-C58B-3243-B3A1-1AFAFE49CBCE}" type="slidenum">
              <a:rPr lang="fr-FR" smtClean="0">
                <a:solidFill>
                  <a:srgbClr val="141313">
                    <a:tint val="75000"/>
                  </a:srgbClr>
                </a:solidFill>
              </a:rPr>
              <a:pPr/>
              <a:t>10</a:t>
            </a:fld>
            <a:endParaRPr lang="fr-FR" dirty="0">
              <a:solidFill>
                <a:srgbClr val="141313">
                  <a:tint val="75000"/>
                </a:srgbClr>
              </a:solidFill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Wartość dodana open </a:t>
            </a:r>
            <a:r>
              <a:rPr lang="pl-PL" b="1" dirty="0" err="1"/>
              <a:t>book</a:t>
            </a:r>
            <a:endParaRPr lang="fr-FR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AutoShape 10" descr="http://kootenayevfamily.ca/wp-content/uploads/2015/09/Table.jpg"/>
          <p:cNvSpPr>
            <a:spLocks noChangeAspect="1" noChangeArrowheads="1"/>
          </p:cNvSpPr>
          <p:nvPr/>
        </p:nvSpPr>
        <p:spPr bwMode="auto">
          <a:xfrm>
            <a:off x="-2268760" y="-152401"/>
            <a:ext cx="1672952" cy="1672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021288"/>
            <a:ext cx="2015911" cy="41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136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raz 1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62510" cy="6858000"/>
          </a:xfrm>
          <a:prstGeom prst="rect">
            <a:avLst/>
          </a:prstGeom>
        </p:spPr>
      </p:pic>
      <p:sp>
        <p:nvSpPr>
          <p:cNvPr id="36" name="pole tekstowe 35"/>
          <p:cNvSpPr txBox="1"/>
          <p:nvPr/>
        </p:nvSpPr>
        <p:spPr>
          <a:xfrm>
            <a:off x="2137635" y="980728"/>
            <a:ext cx="6812291" cy="1754326"/>
          </a:xfrm>
          <a:prstGeom prst="rect">
            <a:avLst/>
          </a:prstGeom>
          <a:solidFill>
            <a:srgbClr val="010101">
              <a:alpha val="36000"/>
            </a:srgbClr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000" i="1">
                <a:solidFill>
                  <a:schemeClr val="bg1"/>
                </a:solidFill>
              </a:defRPr>
            </a:lvl1pPr>
          </a:lstStyle>
          <a:p>
            <a:pPr algn="r"/>
            <a:r>
              <a:rPr lang="pl-PL" sz="6000" b="1" i="0" smtClean="0">
                <a:latin typeface="Verdana" charset="0"/>
                <a:ea typeface="Verdana" charset="0"/>
                <a:cs typeface="Verdana" charset="0"/>
              </a:rPr>
              <a:t>Design </a:t>
            </a:r>
            <a:r>
              <a:rPr lang="pl-PL" sz="6000" b="1" i="0" dirty="0">
                <a:latin typeface="Verdana" charset="0"/>
                <a:ea typeface="Verdana" charset="0"/>
                <a:cs typeface="Verdana" charset="0"/>
              </a:rPr>
              <a:t>&amp; </a:t>
            </a:r>
            <a:r>
              <a:rPr lang="pl-PL" sz="6000" b="1" i="0" dirty="0" err="1" smtClean="0">
                <a:latin typeface="Verdana" charset="0"/>
                <a:ea typeface="Verdana" charset="0"/>
                <a:cs typeface="Verdana" charset="0"/>
              </a:rPr>
              <a:t>Build</a:t>
            </a:r>
            <a:r>
              <a:rPr lang="pl-PL" sz="1800" b="1" i="0" dirty="0" smtClean="0">
                <a:latin typeface="Verdana" charset="0"/>
                <a:ea typeface="Verdana" charset="0"/>
                <a:cs typeface="Verdana" charset="0"/>
              </a:rPr>
              <a:t>,</a:t>
            </a:r>
          </a:p>
          <a:p>
            <a:pPr algn="r"/>
            <a:r>
              <a:rPr lang="pl-PL" sz="2400" b="1" i="0" dirty="0" smtClean="0">
                <a:latin typeface="Verdana" charset="0"/>
                <a:ea typeface="Verdana" charset="0"/>
                <a:cs typeface="Verdana" charset="0"/>
              </a:rPr>
              <a:t>czyli </a:t>
            </a:r>
            <a:r>
              <a:rPr lang="pl-PL" sz="2400" b="1" i="0" dirty="0">
                <a:latin typeface="Verdana" charset="0"/>
                <a:ea typeface="Verdana" charset="0"/>
                <a:cs typeface="Verdana" charset="0"/>
              </a:rPr>
              <a:t>jak „przeżyć” </a:t>
            </a:r>
            <a:r>
              <a:rPr lang="pl-PL" sz="2400" b="1" i="0" dirty="0" smtClean="0">
                <a:latin typeface="Verdana" charset="0"/>
                <a:ea typeface="Verdana" charset="0"/>
                <a:cs typeface="Verdana" charset="0"/>
              </a:rPr>
              <a:t/>
            </a:r>
            <a:br>
              <a:rPr lang="pl-PL" sz="2400" b="1" i="0" dirty="0" smtClean="0">
                <a:latin typeface="Verdana" charset="0"/>
                <a:ea typeface="Verdana" charset="0"/>
                <a:cs typeface="Verdana" charset="0"/>
              </a:rPr>
            </a:br>
            <a:r>
              <a:rPr lang="pl-PL" sz="2400" b="1" i="0" dirty="0" smtClean="0">
                <a:latin typeface="Verdana" charset="0"/>
                <a:ea typeface="Verdana" charset="0"/>
                <a:cs typeface="Verdana" charset="0"/>
              </a:rPr>
              <a:t>duży </a:t>
            </a:r>
            <a:r>
              <a:rPr lang="pl-PL" sz="2400" b="1" i="0" dirty="0">
                <a:latin typeface="Verdana" charset="0"/>
                <a:ea typeface="Verdana" charset="0"/>
                <a:cs typeface="Verdana" charset="0"/>
              </a:rPr>
              <a:t>proces aranżacji wnętrza</a:t>
            </a:r>
          </a:p>
        </p:txBody>
      </p:sp>
      <p:pic>
        <p:nvPicPr>
          <p:cNvPr id="16" name="Obraz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559187" cy="6857999"/>
          </a:xfrm>
          <a:prstGeom prst="rect">
            <a:avLst/>
          </a:prstGeom>
        </p:spPr>
      </p:pic>
      <p:pic>
        <p:nvPicPr>
          <p:cNvPr id="15" name="IMPORT COULEUR-FINSPAGES-131126-02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37732">
            <a:off x="988477" y="-1"/>
            <a:ext cx="775211" cy="6857999"/>
          </a:xfrm>
          <a:prstGeom prst="rect">
            <a:avLst/>
          </a:prstGeom>
        </p:spPr>
      </p:pic>
      <p:pic>
        <p:nvPicPr>
          <p:cNvPr id="29" name="Image 1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814705" y="1438473"/>
            <a:ext cx="2484052" cy="639753"/>
          </a:xfrm>
          <a:prstGeom prst="rect">
            <a:avLst/>
          </a:prstGeom>
          <a:noFill/>
        </p:spPr>
      </p:pic>
      <p:pic>
        <p:nvPicPr>
          <p:cNvPr id="14" name="Image 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410" y="6000751"/>
            <a:ext cx="526183" cy="468572"/>
          </a:xfrm>
          <a:prstGeom prst="rect">
            <a:avLst/>
          </a:prstGeom>
        </p:spPr>
      </p:pic>
      <p:sp>
        <p:nvSpPr>
          <p:cNvPr id="9" name="Prostokąt 8"/>
          <p:cNvSpPr/>
          <p:nvPr/>
        </p:nvSpPr>
        <p:spPr>
          <a:xfrm>
            <a:off x="5752769" y="5049181"/>
            <a:ext cx="3415088" cy="951570"/>
          </a:xfrm>
          <a:prstGeom prst="rect">
            <a:avLst/>
          </a:prstGeom>
          <a:solidFill>
            <a:schemeClr val="tx1">
              <a:lumMod val="75000"/>
              <a:lumOff val="25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50">
              <a:latin typeface="Verdana" charset="0"/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49928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Placeholder 17"/>
          <p:cNvPicPr>
            <a:picLocks noGrp="1" noChangeAspect="1"/>
          </p:cNvPicPr>
          <p:nvPr>
            <p:ph type="pic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67" b="6067"/>
          <a:stretch>
            <a:fillRect/>
          </a:stretch>
        </p:blipFill>
        <p:spPr/>
      </p:pic>
      <p:pic>
        <p:nvPicPr>
          <p:cNvPr id="13" name="Picture Placeholder 12"/>
          <p:cNvPicPr>
            <a:picLocks noGrp="1" noChangeAspect="1"/>
          </p:cNvPicPr>
          <p:nvPr>
            <p:ph type="pic" idx="10"/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56" r="9056"/>
          <a:stretch>
            <a:fillRect/>
          </a:stretch>
        </p:blipFill>
        <p:spPr/>
      </p:pic>
      <p:sp>
        <p:nvSpPr>
          <p:cNvPr id="5" name="Espace réservé pour une image  4"/>
          <p:cNvSpPr>
            <a:spLocks noGrp="1"/>
          </p:cNvSpPr>
          <p:nvPr>
            <p:ph type="pic" sz="quarter" idx="14"/>
          </p:nvPr>
        </p:nvSpPr>
        <p:spPr>
          <a:xfrm>
            <a:off x="13008" y="-51383"/>
            <a:ext cx="2076515" cy="6881861"/>
          </a:xfrm>
        </p:spPr>
      </p:sp>
      <p:sp>
        <p:nvSpPr>
          <p:cNvPr id="6" name="Espace réservé du texte 5"/>
          <p:cNvSpPr>
            <a:spLocks noGrp="1"/>
          </p:cNvSpPr>
          <p:nvPr>
            <p:ph type="body" sz="quarter" idx="24"/>
          </p:nvPr>
        </p:nvSpPr>
        <p:spPr>
          <a:xfrm>
            <a:off x="4345777" y="0"/>
            <a:ext cx="4474695" cy="3429000"/>
          </a:xfrm>
        </p:spPr>
        <p:txBody>
          <a:bodyPr/>
          <a:lstStyle/>
          <a:p>
            <a:pPr algn="r">
              <a:buNone/>
            </a:pPr>
            <a:r>
              <a:rPr lang="pl-PL" dirty="0" smtClean="0"/>
              <a:t>               </a:t>
            </a:r>
            <a:r>
              <a:rPr lang="pl-PL" sz="4800" b="1" dirty="0" smtClean="0"/>
              <a:t>TETRIS</a:t>
            </a:r>
            <a:endParaRPr lang="fr-FR" sz="4800" b="1" dirty="0"/>
          </a:p>
        </p:txBody>
      </p:sp>
      <p:pic>
        <p:nvPicPr>
          <p:cNvPr id="7" name="IMPORT COULEUR-FINSPAGES-131126-0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647" y="0"/>
            <a:ext cx="558597" cy="690684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00" y="5804550"/>
            <a:ext cx="600191" cy="534476"/>
          </a:xfrm>
          <a:prstGeom prst="rect">
            <a:avLst/>
          </a:prstGeom>
        </p:spPr>
      </p:pic>
      <p:pic>
        <p:nvPicPr>
          <p:cNvPr id="21" name="Picture Placeholder 20"/>
          <p:cNvPicPr>
            <a:picLocks noGrp="1" noChangeAspect="1"/>
          </p:cNvPicPr>
          <p:nvPr>
            <p:ph type="pic" idx="1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0" r="15380"/>
          <a:stretch>
            <a:fillRect/>
          </a:stretch>
        </p:blipFill>
        <p:spPr/>
      </p:pic>
      <p:sp>
        <p:nvSpPr>
          <p:cNvPr id="2" name="pole tekstowe 1"/>
          <p:cNvSpPr txBox="1"/>
          <p:nvPr/>
        </p:nvSpPr>
        <p:spPr>
          <a:xfrm>
            <a:off x="5940152" y="2628201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Paweł Brodzik</a:t>
            </a:r>
          </a:p>
          <a:p>
            <a:pPr algn="ctr"/>
            <a:r>
              <a:rPr lang="pl-PL" sz="14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Managing</a:t>
            </a:r>
            <a:r>
              <a:rPr lang="pl-PL" sz="1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l-PL" sz="14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Director</a:t>
            </a:r>
            <a:r>
              <a:rPr lang="pl-PL" sz="1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l-PL" sz="1400" dirty="0" err="1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Tétris</a:t>
            </a:r>
            <a:r>
              <a:rPr lang="pl-PL" sz="14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endParaRPr lang="pl-PL" sz="1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529" y="2204864"/>
            <a:ext cx="2015911" cy="41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60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44" r="23064"/>
          <a:stretch/>
        </p:blipFill>
        <p:spPr>
          <a:xfrm>
            <a:off x="-1151806" y="-27384"/>
            <a:ext cx="3440812" cy="6893956"/>
          </a:xfrm>
          <a:prstGeom prst="parallelogram">
            <a:avLst>
              <a:gd name="adj" fmla="val 16142"/>
            </a:avLst>
          </a:prstGeom>
        </p:spPr>
      </p:pic>
      <p:pic>
        <p:nvPicPr>
          <p:cNvPr id="1030" name="Picture 6" descr="Image result for profi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172891"/>
            <a:ext cx="4117896" cy="3712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PORT COULEUR-FINSPAGES-131126-0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-246976"/>
            <a:ext cx="598198" cy="713236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00" y="5804550"/>
            <a:ext cx="600191" cy="534476"/>
          </a:xfrm>
          <a:prstGeom prst="rect">
            <a:avLst/>
          </a:prstGeom>
        </p:spPr>
      </p:pic>
      <p:sp>
        <p:nvSpPr>
          <p:cNvPr id="7" name="Podtytuł 2"/>
          <p:cNvSpPr txBox="1">
            <a:spLocks/>
          </p:cNvSpPr>
          <p:nvPr/>
        </p:nvSpPr>
        <p:spPr>
          <a:xfrm>
            <a:off x="2411760" y="1684194"/>
            <a:ext cx="6696744" cy="426508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3600" dirty="0">
                <a:solidFill>
                  <a:srgbClr val="CC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Transparentność</a:t>
            </a:r>
            <a:r>
              <a:rPr lang="pl-PL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0" indent="0">
              <a:buNone/>
            </a:pPr>
            <a:r>
              <a:rPr lang="pl-PL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Koszty znane i podlegające redukcji</a:t>
            </a:r>
          </a:p>
          <a:p>
            <a:pPr marL="0" indent="0">
              <a:buNone/>
            </a:pPr>
            <a:endParaRPr lang="pl-PL" sz="3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pl-PL" sz="3600" dirty="0" smtClean="0">
                <a:solidFill>
                  <a:srgbClr val="CC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Wiarygodność</a:t>
            </a:r>
            <a:endParaRPr lang="pl-PL" sz="3600" dirty="0">
              <a:solidFill>
                <a:srgbClr val="CC006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pl-PL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Marża wykonawcy </a:t>
            </a:r>
          </a:p>
          <a:p>
            <a:pPr marL="0" indent="0">
              <a:buNone/>
            </a:pPr>
            <a:r>
              <a:rPr lang="pl-PL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określona (%)</a:t>
            </a:r>
          </a:p>
          <a:p>
            <a:pPr marL="0" indent="0">
              <a:buNone/>
            </a:pPr>
            <a:endParaRPr lang="pl-P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2412268" y="692696"/>
            <a:ext cx="6696236" cy="180020"/>
          </a:xfrm>
          <a:prstGeom prst="rect">
            <a:avLst/>
          </a:prstGeom>
          <a:solidFill>
            <a:srgbClr val="CC0066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  <a:lvl1pPr algn="ctr"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pl-PL" sz="4800" b="1" dirty="0" smtClean="0">
                <a:ln>
                  <a:solidFill>
                    <a:sysClr val="windowText" lastClr="000000"/>
                  </a:solidFill>
                </a:ln>
              </a:rPr>
              <a:t>O </a:t>
            </a:r>
            <a:r>
              <a:rPr lang="pl-PL" sz="4800" b="1" dirty="0">
                <a:ln>
                  <a:solidFill>
                    <a:sysClr val="windowText" lastClr="000000"/>
                  </a:solidFill>
                </a:ln>
              </a:rPr>
              <a:t>P E N   B O </a:t>
            </a:r>
            <a:r>
              <a:rPr lang="pl-PL" sz="4800" b="1" dirty="0" err="1">
                <a:ln>
                  <a:solidFill>
                    <a:sysClr val="windowText" lastClr="000000"/>
                  </a:solidFill>
                </a:ln>
              </a:rPr>
              <a:t>O</a:t>
            </a:r>
            <a:r>
              <a:rPr lang="pl-PL" sz="4800" b="1" dirty="0">
                <a:ln>
                  <a:solidFill>
                    <a:sysClr val="windowText" lastClr="000000"/>
                  </a:solidFill>
                </a:ln>
              </a:rPr>
              <a:t> K</a:t>
            </a:r>
          </a:p>
        </p:txBody>
      </p:sp>
    </p:spTree>
    <p:extLst>
      <p:ext uri="{BB962C8B-B14F-4D97-AF65-F5344CB8AC3E}">
        <p14:creationId xmlns:p14="http://schemas.microsoft.com/office/powerpoint/2010/main" val="429481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80728"/>
            <a:ext cx="8064896" cy="4820468"/>
          </a:xfrm>
          <a:prstGeom prst="rect">
            <a:avLst/>
          </a:prstGeom>
        </p:spPr>
      </p:pic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614771" y="1340768"/>
            <a:ext cx="7917669" cy="460851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l-PL" sz="2200" dirty="0" smtClean="0">
                <a:solidFill>
                  <a:schemeClr val="bg1">
                    <a:lumMod val="50000"/>
                  </a:schemeClr>
                </a:solidFill>
              </a:rPr>
              <a:t>OPEN </a:t>
            </a:r>
            <a:r>
              <a:rPr lang="pl-PL" sz="2200" dirty="0">
                <a:solidFill>
                  <a:schemeClr val="bg1">
                    <a:lumMod val="50000"/>
                  </a:schemeClr>
                </a:solidFill>
              </a:rPr>
              <a:t>BO</a:t>
            </a:r>
            <a:r>
              <a:rPr lang="pl-PL" sz="2200" dirty="0" smtClean="0">
                <a:solidFill>
                  <a:schemeClr val="bg1">
                    <a:lumMod val="50000"/>
                  </a:schemeClr>
                </a:solidFill>
              </a:rPr>
              <a:t>OK </a:t>
            </a:r>
            <a:r>
              <a:rPr lang="pl-PL" sz="2200" dirty="0">
                <a:solidFill>
                  <a:schemeClr val="bg1">
                    <a:lumMod val="50000"/>
                  </a:schemeClr>
                </a:solidFill>
              </a:rPr>
              <a:t>uzupełnia model Design &amp; </a:t>
            </a:r>
            <a:r>
              <a:rPr lang="pl-PL" sz="2200" dirty="0" err="1">
                <a:solidFill>
                  <a:schemeClr val="bg1">
                    <a:lumMod val="50000"/>
                  </a:schemeClr>
                </a:solidFill>
              </a:rPr>
              <a:t>Build</a:t>
            </a:r>
            <a:r>
              <a:rPr lang="pl-PL" sz="2200" dirty="0">
                <a:solidFill>
                  <a:schemeClr val="bg1">
                    <a:lumMod val="50000"/>
                  </a:schemeClr>
                </a:solidFill>
              </a:rPr>
              <a:t> ze strony budżetowo </a:t>
            </a:r>
            <a:r>
              <a:rPr lang="pl-PL" sz="2200" dirty="0" smtClean="0">
                <a:solidFill>
                  <a:schemeClr val="bg1">
                    <a:lumMod val="50000"/>
                  </a:schemeClr>
                </a:solidFill>
              </a:rPr>
              <a:t>- </a:t>
            </a:r>
            <a:r>
              <a:rPr lang="pl-PL" sz="2200" dirty="0">
                <a:solidFill>
                  <a:schemeClr val="bg1">
                    <a:lumMod val="50000"/>
                  </a:schemeClr>
                </a:solidFill>
              </a:rPr>
              <a:t>rozliczeniowej</a:t>
            </a:r>
          </a:p>
          <a:p>
            <a:endParaRPr lang="pl-PL" sz="22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None/>
            </a:pPr>
            <a:r>
              <a:rPr lang="pl-PL" sz="2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l-PL" sz="2200" dirty="0" smtClean="0">
                <a:solidFill>
                  <a:schemeClr val="bg1">
                    <a:lumMod val="50000"/>
                  </a:schemeClr>
                </a:solidFill>
              </a:rPr>
              <a:t> • Budżet </a:t>
            </a:r>
            <a:r>
              <a:rPr lang="pl-PL" sz="2200" dirty="0">
                <a:solidFill>
                  <a:schemeClr val="bg1">
                    <a:lumMod val="50000"/>
                  </a:schemeClr>
                </a:solidFill>
              </a:rPr>
              <a:t>ustalony często przed </a:t>
            </a:r>
            <a:r>
              <a:rPr lang="pl-PL" sz="2200" dirty="0" smtClean="0">
                <a:solidFill>
                  <a:schemeClr val="bg1">
                    <a:lumMod val="50000"/>
                  </a:schemeClr>
                </a:solidFill>
              </a:rPr>
              <a:t>rozpoczęciem   </a:t>
            </a:r>
          </a:p>
          <a:p>
            <a:pPr>
              <a:buNone/>
            </a:pPr>
            <a:r>
              <a:rPr lang="pl-PL" sz="2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l-PL" sz="2200" dirty="0" smtClean="0">
                <a:solidFill>
                  <a:schemeClr val="bg1">
                    <a:lumMod val="50000"/>
                  </a:schemeClr>
                </a:solidFill>
              </a:rPr>
              <a:t>    fazy </a:t>
            </a:r>
            <a:r>
              <a:rPr lang="pl-PL" sz="2200" dirty="0">
                <a:solidFill>
                  <a:schemeClr val="bg1">
                    <a:lumMod val="50000"/>
                  </a:schemeClr>
                </a:solidFill>
              </a:rPr>
              <a:t>Design</a:t>
            </a:r>
          </a:p>
          <a:p>
            <a:endParaRPr lang="pl-PL" sz="1800" b="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None/>
            </a:pPr>
            <a:endParaRPr lang="pl-PL" sz="2400" b="0" dirty="0" smtClean="0">
              <a:solidFill>
                <a:schemeClr val="bg1">
                  <a:lumMod val="50000"/>
                </a:schemeClr>
              </a:solidFill>
            </a:endParaRPr>
          </a:p>
          <a:p>
            <a:pPr defTabSz="914400">
              <a:lnSpc>
                <a:spcPct val="110000"/>
              </a:lnSpc>
              <a:buNone/>
            </a:pPr>
            <a:r>
              <a:rPr lang="pl-PL" sz="2200" dirty="0" smtClean="0">
                <a:solidFill>
                  <a:schemeClr val="bg1">
                    <a:lumMod val="50000"/>
                  </a:schemeClr>
                </a:solidFill>
              </a:rPr>
              <a:t>  • Budżet </a:t>
            </a:r>
          </a:p>
          <a:p>
            <a:pPr defTabSz="914400">
              <a:lnSpc>
                <a:spcPct val="110000"/>
              </a:lnSpc>
              <a:buNone/>
            </a:pPr>
            <a:r>
              <a:rPr lang="pl-PL" sz="2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l-PL" sz="2200" dirty="0" smtClean="0">
                <a:solidFill>
                  <a:schemeClr val="bg1">
                    <a:lumMod val="50000"/>
                  </a:schemeClr>
                </a:solidFill>
              </a:rPr>
              <a:t>    gwarantowany</a:t>
            </a:r>
          </a:p>
          <a:p>
            <a:pPr defTabSz="914400">
              <a:lnSpc>
                <a:spcPct val="110000"/>
              </a:lnSpc>
              <a:buNone/>
            </a:pPr>
            <a:endParaRPr lang="pl-PL" sz="1400" b="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None/>
            </a:pPr>
            <a:r>
              <a:rPr lang="pl-PL" sz="2200" dirty="0">
                <a:solidFill>
                  <a:schemeClr val="bg1">
                    <a:lumMod val="50000"/>
                  </a:schemeClr>
                </a:solidFill>
              </a:rPr>
              <a:t>O</a:t>
            </a:r>
            <a:r>
              <a:rPr lang="pl-PL" sz="2200" dirty="0" smtClean="0">
                <a:solidFill>
                  <a:schemeClr val="bg1">
                    <a:lumMod val="50000"/>
                  </a:schemeClr>
                </a:solidFill>
              </a:rPr>
              <a:t>pen </a:t>
            </a:r>
            <a:r>
              <a:rPr lang="pl-PL" sz="2200" dirty="0" err="1">
                <a:solidFill>
                  <a:schemeClr val="bg1">
                    <a:lumMod val="50000"/>
                  </a:schemeClr>
                </a:solidFill>
              </a:rPr>
              <a:t>book</a:t>
            </a:r>
            <a:r>
              <a:rPr lang="pl-PL" sz="2200" dirty="0">
                <a:solidFill>
                  <a:schemeClr val="bg1">
                    <a:lumMod val="50000"/>
                  </a:schemeClr>
                </a:solidFill>
              </a:rPr>
              <a:t> optymalizuje </a:t>
            </a:r>
            <a:r>
              <a:rPr lang="pl-PL" sz="2200" dirty="0" smtClean="0">
                <a:solidFill>
                  <a:schemeClr val="bg1">
                    <a:lumMod val="50000"/>
                  </a:schemeClr>
                </a:solidFill>
              </a:rPr>
              <a:t>budżet</a:t>
            </a:r>
            <a:r>
              <a:rPr lang="pl-PL" sz="22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endParaRPr lang="pl-PL" sz="2200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None/>
            </a:pPr>
            <a:r>
              <a:rPr lang="pl-PL" sz="2200" dirty="0" smtClean="0">
                <a:solidFill>
                  <a:schemeClr val="bg1">
                    <a:lumMod val="50000"/>
                  </a:schemeClr>
                </a:solidFill>
              </a:rPr>
              <a:t>jest mechanizmem</a:t>
            </a:r>
            <a:r>
              <a:rPr lang="pl-PL" sz="2400" b="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pl-PL" sz="24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3AC5C93-C58B-3243-B3A1-1AFAFE49CBCE}" type="slidenum">
              <a:rPr lang="fr-FR" smtClean="0">
                <a:solidFill>
                  <a:srgbClr val="141313">
                    <a:tint val="75000"/>
                  </a:srgbClr>
                </a:solidFill>
              </a:rPr>
              <a:pPr/>
              <a:t>4</a:t>
            </a:fld>
            <a:endParaRPr lang="fr-FR" dirty="0">
              <a:solidFill>
                <a:srgbClr val="141313">
                  <a:tint val="75000"/>
                </a:srgbClr>
              </a:solidFill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…W </a:t>
            </a:r>
            <a:r>
              <a:rPr lang="pl-PL" b="1" dirty="0"/>
              <a:t>kontekście Design </a:t>
            </a:r>
            <a:r>
              <a:rPr lang="pl-PL" sz="1800" b="1" dirty="0"/>
              <a:t>&amp; </a:t>
            </a:r>
            <a:r>
              <a:rPr lang="pl-PL" b="1" dirty="0" err="1"/>
              <a:t>Build</a:t>
            </a:r>
            <a:endParaRPr lang="fr-FR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4067944" y="3645024"/>
            <a:ext cx="4176464" cy="43088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pl-PL" sz="2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gross</a:t>
            </a:r>
            <a:r>
              <a:rPr lang="pl-PL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maximum </a:t>
            </a:r>
            <a:r>
              <a:rPr lang="pl-PL" sz="2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price</a:t>
            </a:r>
            <a:r>
              <a:rPr lang="pl-PL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(GMP)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4932040" y="5045114"/>
            <a:ext cx="3312368" cy="40011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sz="2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value</a:t>
            </a:r>
            <a:r>
              <a:rPr lang="pl-PL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engineering</a:t>
            </a:r>
          </a:p>
        </p:txBody>
      </p:sp>
      <p:sp>
        <p:nvSpPr>
          <p:cNvPr id="13" name="Strzałka w prawo 12"/>
          <p:cNvSpPr/>
          <p:nvPr/>
        </p:nvSpPr>
        <p:spPr>
          <a:xfrm>
            <a:off x="2987824" y="3718952"/>
            <a:ext cx="792088" cy="381981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Strzałka w prawo 13"/>
          <p:cNvSpPr/>
          <p:nvPr/>
        </p:nvSpPr>
        <p:spPr>
          <a:xfrm>
            <a:off x="3923928" y="5063243"/>
            <a:ext cx="792088" cy="381981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021288"/>
            <a:ext cx="2015911" cy="41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Espace réservé du pied de page 1"/>
          <p:cNvSpPr>
            <a:spLocks noGrp="1"/>
          </p:cNvSpPr>
          <p:nvPr>
            <p:ph type="ftr" sz="quarter" idx="3"/>
          </p:nvPr>
        </p:nvSpPr>
        <p:spPr>
          <a:xfrm>
            <a:off x="1524453" y="6094088"/>
            <a:ext cx="2896800" cy="364206"/>
          </a:xfrm>
        </p:spPr>
        <p:txBody>
          <a:bodyPr/>
          <a:lstStyle/>
          <a:p>
            <a:r>
              <a:rPr lang="pl-PL" dirty="0" smtClean="0">
                <a:solidFill>
                  <a:srgbClr val="141313">
                    <a:tint val="75000"/>
                  </a:srgbClr>
                </a:solidFill>
              </a:rPr>
              <a:t>Listopad 2016</a:t>
            </a:r>
            <a:endParaRPr lang="fr-FR" dirty="0">
              <a:solidFill>
                <a:srgbClr val="14131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08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666"/>
          <a:stretch/>
        </p:blipFill>
        <p:spPr>
          <a:xfrm>
            <a:off x="467544" y="1052736"/>
            <a:ext cx="8064896" cy="4757329"/>
          </a:xfrm>
          <a:prstGeom prst="rect">
            <a:avLst/>
          </a:prstGeom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141313">
                    <a:tint val="75000"/>
                  </a:srgbClr>
                </a:solidFill>
              </a:rPr>
              <a:t>Listopad 2016</a:t>
            </a:r>
            <a:endParaRPr lang="fr-FR" dirty="0">
              <a:solidFill>
                <a:srgbClr val="141313">
                  <a:tint val="75000"/>
                </a:srgbClr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3AC5C93-C58B-3243-B3A1-1AFAFE49CBCE}" type="slidenum">
              <a:rPr lang="fr-FR" smtClean="0">
                <a:solidFill>
                  <a:srgbClr val="141313">
                    <a:tint val="75000"/>
                  </a:srgbClr>
                </a:solidFill>
              </a:rPr>
              <a:pPr/>
              <a:t>5</a:t>
            </a:fld>
            <a:endParaRPr lang="fr-FR" dirty="0">
              <a:solidFill>
                <a:srgbClr val="141313">
                  <a:tint val="75000"/>
                </a:srgbClr>
              </a:solidFill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…W kontekście Design &amp; </a:t>
            </a:r>
            <a:r>
              <a:rPr lang="pl-PL" b="1" dirty="0" err="1"/>
              <a:t>Build</a:t>
            </a:r>
            <a:endParaRPr lang="fr-FR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Strzałka w prawo 10"/>
          <p:cNvSpPr/>
          <p:nvPr/>
        </p:nvSpPr>
        <p:spPr>
          <a:xfrm rot="5400000">
            <a:off x="1331639" y="3386621"/>
            <a:ext cx="792088" cy="381981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Strzałka w prawo 11"/>
          <p:cNvSpPr/>
          <p:nvPr/>
        </p:nvSpPr>
        <p:spPr>
          <a:xfrm rot="5400000">
            <a:off x="4067943" y="3386621"/>
            <a:ext cx="792088" cy="381981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trzałka w prawo 12"/>
          <p:cNvSpPr/>
          <p:nvPr/>
        </p:nvSpPr>
        <p:spPr>
          <a:xfrm rot="5400000">
            <a:off x="6804247" y="3418029"/>
            <a:ext cx="792088" cy="381981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ole tekstowe 15"/>
          <p:cNvSpPr txBox="1"/>
          <p:nvPr/>
        </p:nvSpPr>
        <p:spPr>
          <a:xfrm>
            <a:off x="611560" y="4189680"/>
            <a:ext cx="2232248" cy="110799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pl-PL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końcowej </a:t>
            </a:r>
            <a:endParaRPr lang="pl-PL" sz="20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pl-PL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kwoty </a:t>
            </a:r>
          </a:p>
          <a:p>
            <a:pPr algn="ctr">
              <a:lnSpc>
                <a:spcPct val="110000"/>
              </a:lnSpc>
            </a:pPr>
            <a:r>
              <a:rPr lang="pl-PL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kontraktowej </a:t>
            </a:r>
            <a:endParaRPr lang="pl-PL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pole tekstowe 17"/>
          <p:cNvSpPr txBox="1"/>
          <p:nvPr/>
        </p:nvSpPr>
        <p:spPr>
          <a:xfrm>
            <a:off x="3347864" y="4193212"/>
            <a:ext cx="2232248" cy="110799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pl-PL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robót dodatkowych </a:t>
            </a:r>
            <a:r>
              <a:rPr lang="pl-PL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 </a:t>
            </a:r>
            <a:r>
              <a:rPr lang="pl-PL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zaniechanych</a:t>
            </a:r>
            <a:r>
              <a:rPr lang="pl-PL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pl-PL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pole tekstowe 18"/>
          <p:cNvSpPr txBox="1"/>
          <p:nvPr/>
        </p:nvSpPr>
        <p:spPr>
          <a:xfrm>
            <a:off x="6084168" y="4193212"/>
            <a:ext cx="2232248" cy="110799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pl-PL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wprowadzenie zamiennych </a:t>
            </a:r>
            <a:r>
              <a:rPr lang="pl-PL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rozwiązań</a:t>
            </a:r>
            <a:endParaRPr lang="pl-PL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467544" y="2060848"/>
            <a:ext cx="8064897" cy="648072"/>
          </a:xfrm>
          <a:prstGeom prst="rect">
            <a:avLst/>
          </a:prstGeom>
          <a:solidFill>
            <a:srgbClr val="7E6B36">
              <a:alpha val="6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lt1">
                  <a:alpha val="24000"/>
                </a:scheme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11560" y="1124744"/>
            <a:ext cx="7920880" cy="194421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2200" dirty="0">
                <a:solidFill>
                  <a:srgbClr val="FFFF00"/>
                </a:solidFill>
              </a:rPr>
              <a:t>Klient korzysta z pełnego wachlarza </a:t>
            </a:r>
            <a:r>
              <a:rPr lang="pl-PL" sz="2200" dirty="0" smtClean="0">
                <a:solidFill>
                  <a:srgbClr val="FFFF00"/>
                </a:solidFill>
              </a:rPr>
              <a:t>zasobów wykonawcy </a:t>
            </a:r>
            <a:r>
              <a:rPr lang="pl-PL" sz="2200" dirty="0">
                <a:solidFill>
                  <a:srgbClr val="FFFF00"/>
                </a:solidFill>
              </a:rPr>
              <a:t>(dostawcy/podwykonawcy).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pl-PL" sz="2000" b="0" dirty="0"/>
          </a:p>
          <a:p>
            <a:pPr>
              <a:spcAft>
                <a:spcPts val="2400"/>
              </a:spcAft>
              <a:buNone/>
            </a:pPr>
            <a:r>
              <a:rPr lang="pl-PL" sz="2400" b="0" dirty="0" smtClean="0">
                <a:solidFill>
                  <a:schemeClr val="bg1"/>
                </a:solidFill>
              </a:rPr>
              <a:t>Open </a:t>
            </a:r>
            <a:r>
              <a:rPr lang="pl-PL" sz="2400" b="0" dirty="0" err="1" smtClean="0">
                <a:solidFill>
                  <a:schemeClr val="bg1"/>
                </a:solidFill>
              </a:rPr>
              <a:t>book</a:t>
            </a:r>
            <a:r>
              <a:rPr lang="pl-PL" sz="2400" b="0" dirty="0" smtClean="0">
                <a:solidFill>
                  <a:schemeClr val="bg1"/>
                </a:solidFill>
              </a:rPr>
              <a:t> = bezsporne ustalenie/rozliczenie:</a:t>
            </a:r>
            <a:endParaRPr lang="en-US" sz="2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021288"/>
            <a:ext cx="2015911" cy="41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362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28" y="980729"/>
            <a:ext cx="8088312" cy="4824535"/>
          </a:xfrm>
          <a:prstGeom prst="rect">
            <a:avLst/>
          </a:prstGeom>
        </p:spPr>
      </p:pic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444128" y="1052737"/>
            <a:ext cx="7368232" cy="4608511"/>
          </a:xfrm>
          <a:ln>
            <a:noFill/>
          </a:ln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pl-PL" sz="2400" dirty="0" smtClean="0">
                <a:solidFill>
                  <a:schemeClr val="accent5"/>
                </a:solidFill>
              </a:rPr>
              <a:t>     </a:t>
            </a:r>
            <a:r>
              <a:rPr lang="pl-PL" sz="2400" dirty="0" smtClean="0">
                <a:solidFill>
                  <a:schemeClr val="bg1"/>
                </a:solidFill>
              </a:rPr>
              <a:t>Przed </a:t>
            </a:r>
            <a:r>
              <a:rPr lang="pl-PL" sz="2400" dirty="0">
                <a:solidFill>
                  <a:schemeClr val="bg1"/>
                </a:solidFill>
              </a:rPr>
              <a:t>rozpoczęciem </a:t>
            </a:r>
            <a:r>
              <a:rPr lang="pl-PL" sz="2400" dirty="0" smtClean="0">
                <a:solidFill>
                  <a:schemeClr val="bg1"/>
                </a:solidFill>
              </a:rPr>
              <a:t>robót:</a:t>
            </a:r>
          </a:p>
          <a:p>
            <a:pPr>
              <a:lnSpc>
                <a:spcPct val="110000"/>
              </a:lnSpc>
              <a:spcBef>
                <a:spcPts val="1800"/>
              </a:spcBef>
            </a:pPr>
            <a:r>
              <a:rPr lang="pl-PL" sz="2400" b="0" dirty="0" smtClean="0">
                <a:solidFill>
                  <a:srgbClr val="FFFF00"/>
                </a:solidFill>
              </a:rPr>
              <a:t>     </a:t>
            </a:r>
            <a:r>
              <a:rPr lang="pl-PL" sz="2400" dirty="0" smtClean="0">
                <a:solidFill>
                  <a:srgbClr val="FFFF00"/>
                </a:solidFill>
              </a:rPr>
              <a:t>•</a:t>
            </a:r>
            <a:r>
              <a:rPr lang="pl-PL" sz="2400" b="0" dirty="0" smtClean="0">
                <a:solidFill>
                  <a:srgbClr val="FFFF00"/>
                </a:solidFill>
              </a:rPr>
              <a:t> </a:t>
            </a:r>
            <a:r>
              <a:rPr lang="pl-PL" sz="2400" dirty="0" smtClean="0">
                <a:solidFill>
                  <a:srgbClr val="FFFF00"/>
                </a:solidFill>
              </a:rPr>
              <a:t>Budżet (GMP) </a:t>
            </a:r>
          </a:p>
          <a:p>
            <a:pPr>
              <a:lnSpc>
                <a:spcPct val="110000"/>
              </a:lnSpc>
            </a:pPr>
            <a:endParaRPr lang="pl-PL" sz="2400" b="0" dirty="0" smtClean="0">
              <a:solidFill>
                <a:srgbClr val="FFFF00"/>
              </a:solidFill>
            </a:endParaRPr>
          </a:p>
          <a:p>
            <a:pPr>
              <a:lnSpc>
                <a:spcPct val="110000"/>
              </a:lnSpc>
            </a:pPr>
            <a:endParaRPr lang="pl-PL" sz="2400" b="0" dirty="0">
              <a:solidFill>
                <a:srgbClr val="FFFF00"/>
              </a:solidFill>
            </a:endParaRP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1800"/>
              </a:spcAft>
            </a:pPr>
            <a:r>
              <a:rPr lang="pl-PL" sz="2400" dirty="0" smtClean="0">
                <a:solidFill>
                  <a:srgbClr val="FFFF00"/>
                </a:solidFill>
              </a:rPr>
              <a:t>     • Podział</a:t>
            </a:r>
            <a:r>
              <a:rPr lang="pl-PL" sz="24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 </a:t>
            </a:r>
            <a:r>
              <a:rPr lang="pl-PL" sz="32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GMP</a:t>
            </a:r>
            <a:r>
              <a:rPr lang="pl-PL" sz="24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 </a:t>
            </a:r>
          </a:p>
          <a:p>
            <a:r>
              <a:rPr lang="pl-PL" sz="2400" dirty="0" smtClean="0">
                <a:solidFill>
                  <a:srgbClr val="FFFF00"/>
                </a:solidFill>
              </a:rPr>
              <a:t>     </a:t>
            </a:r>
          </a:p>
          <a:p>
            <a:endParaRPr lang="pl-PL" sz="2400" b="0" dirty="0" smtClean="0">
              <a:solidFill>
                <a:srgbClr val="FFFF00"/>
              </a:solidFill>
            </a:endParaRPr>
          </a:p>
          <a:p>
            <a:endParaRPr lang="pl-PL" sz="2400" b="0" dirty="0" smtClean="0">
              <a:solidFill>
                <a:srgbClr val="FFFF00"/>
              </a:solidFill>
            </a:endParaRPr>
          </a:p>
          <a:p>
            <a:r>
              <a:rPr lang="pl-PL" sz="2400" b="0" dirty="0" smtClean="0">
                <a:solidFill>
                  <a:srgbClr val="FFFF00"/>
                </a:solidFill>
              </a:rPr>
              <a:t>     </a:t>
            </a:r>
            <a:r>
              <a:rPr lang="pl-PL" sz="2400" dirty="0">
                <a:solidFill>
                  <a:srgbClr val="FFFF00"/>
                </a:solidFill>
              </a:rPr>
              <a:t>• Wykonawca </a:t>
            </a:r>
            <a:endParaRPr lang="pl-PL" sz="2400" dirty="0" smtClean="0">
              <a:solidFill>
                <a:srgbClr val="FFFF00"/>
              </a:solidFill>
            </a:endParaRPr>
          </a:p>
          <a:p>
            <a:r>
              <a:rPr lang="pl-PL" sz="2400" dirty="0">
                <a:solidFill>
                  <a:srgbClr val="FFFF00"/>
                </a:solidFill>
              </a:rPr>
              <a:t> </a:t>
            </a:r>
            <a:r>
              <a:rPr lang="pl-PL" sz="2400" dirty="0" smtClean="0">
                <a:solidFill>
                  <a:srgbClr val="FFFF00"/>
                </a:solidFill>
              </a:rPr>
              <a:t>       rekomenduje </a:t>
            </a:r>
            <a:endParaRPr lang="pl-PL" sz="2400" dirty="0">
              <a:solidFill>
                <a:srgbClr val="FFFF00"/>
              </a:solidFill>
            </a:endParaRPr>
          </a:p>
          <a:p>
            <a:r>
              <a:rPr lang="pl-PL" sz="2400" dirty="0">
                <a:solidFill>
                  <a:srgbClr val="FFFF00"/>
                </a:solidFill>
              </a:rPr>
              <a:t>   </a:t>
            </a:r>
            <a:r>
              <a:rPr lang="pl-PL" sz="2400" dirty="0" smtClean="0">
                <a:solidFill>
                  <a:srgbClr val="FFFF00"/>
                </a:solidFill>
              </a:rPr>
              <a:t>     najlepsze </a:t>
            </a:r>
            <a:r>
              <a:rPr lang="pl-PL" sz="2400" dirty="0">
                <a:solidFill>
                  <a:srgbClr val="FFFF00"/>
                </a:solidFill>
              </a:rPr>
              <a:t>rozwiązanie </a:t>
            </a:r>
          </a:p>
          <a:p>
            <a:r>
              <a:rPr lang="pl-PL" sz="2400" dirty="0">
                <a:solidFill>
                  <a:srgbClr val="FFFF00"/>
                </a:solidFill>
              </a:rPr>
              <a:t>   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141313">
                    <a:tint val="75000"/>
                  </a:srgbClr>
                </a:solidFill>
              </a:rPr>
              <a:t>Listopad 2016</a:t>
            </a:r>
            <a:endParaRPr lang="fr-FR" dirty="0">
              <a:solidFill>
                <a:srgbClr val="141313">
                  <a:tint val="75000"/>
                </a:srgbClr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3AC5C93-C58B-3243-B3A1-1AFAFE49CBCE}" type="slidenum">
              <a:rPr lang="fr-FR" smtClean="0">
                <a:solidFill>
                  <a:srgbClr val="141313">
                    <a:tint val="75000"/>
                  </a:srgbClr>
                </a:solidFill>
              </a:rPr>
              <a:pPr/>
              <a:t>6</a:t>
            </a:fld>
            <a:endParaRPr lang="fr-FR" dirty="0">
              <a:solidFill>
                <a:srgbClr val="141313">
                  <a:tint val="75000"/>
                </a:srgbClr>
              </a:solidFill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1800" b="1" dirty="0"/>
              <a:t>Jak to działa?</a:t>
            </a:r>
            <a:endParaRPr lang="fr-FR" sz="1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4987382" y="1441798"/>
            <a:ext cx="3312368" cy="82016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lvl="2" indent="-285750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sz="2000" b="1" dirty="0">
                <a:solidFill>
                  <a:schemeClr val="bg1"/>
                </a:solidFill>
              </a:rPr>
              <a:t>koszty bezpośrednie </a:t>
            </a:r>
          </a:p>
          <a:p>
            <a:pPr marL="285750" indent="-285750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sz="2000" b="1" dirty="0" smtClean="0">
                <a:solidFill>
                  <a:schemeClr val="bg1"/>
                </a:solidFill>
              </a:rPr>
              <a:t>marża </a:t>
            </a:r>
            <a:r>
              <a:rPr lang="pl-PL" sz="2000" b="1" dirty="0">
                <a:solidFill>
                  <a:schemeClr val="bg1"/>
                </a:solidFill>
              </a:rPr>
              <a:t>(%) wykonawcy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4987382" y="2662864"/>
            <a:ext cx="3312368" cy="118494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pl-PL" sz="2000" b="1" dirty="0" smtClean="0">
                <a:solidFill>
                  <a:schemeClr val="bg1"/>
                </a:solidFill>
              </a:rPr>
              <a:t>Pakiety wg zakresu </a:t>
            </a:r>
            <a:endParaRPr lang="pl-PL" sz="2000" b="1" dirty="0">
              <a:solidFill>
                <a:schemeClr val="bg1"/>
              </a:solidFill>
            </a:endParaRPr>
          </a:p>
          <a:p>
            <a:pPr marL="285750" indent="-285750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sz="2000" b="1" dirty="0">
                <a:solidFill>
                  <a:schemeClr val="bg1"/>
                </a:solidFill>
              </a:rPr>
              <a:t>Pakiety wg </a:t>
            </a:r>
            <a:r>
              <a:rPr lang="pl-PL" sz="2000" b="1" dirty="0" smtClean="0">
                <a:solidFill>
                  <a:schemeClr val="bg1"/>
                </a:solidFill>
              </a:rPr>
              <a:t>wartości</a:t>
            </a:r>
            <a:endParaRPr lang="pl-PL" sz="2000" b="1" dirty="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</a:pPr>
            <a:r>
              <a:rPr lang="pl-PL" sz="2000" b="1" dirty="0">
                <a:solidFill>
                  <a:schemeClr val="bg1"/>
                </a:solidFill>
              </a:rPr>
              <a:t>Pakiet = </a:t>
            </a:r>
            <a:r>
              <a:rPr lang="pl-PL" sz="2000" b="1" dirty="0" smtClean="0">
                <a:solidFill>
                  <a:schemeClr val="bg1"/>
                </a:solidFill>
              </a:rPr>
              <a:t>mini przetarg</a:t>
            </a:r>
            <a:endParaRPr lang="pl-PL" sz="2000" b="1" dirty="0">
              <a:solidFill>
                <a:schemeClr val="bg1"/>
              </a:solidFill>
            </a:endParaRPr>
          </a:p>
        </p:txBody>
      </p:sp>
      <p:sp>
        <p:nvSpPr>
          <p:cNvPr id="12" name="Strzałka w prawo 11"/>
          <p:cNvSpPr/>
          <p:nvPr/>
        </p:nvSpPr>
        <p:spPr>
          <a:xfrm>
            <a:off x="3995936" y="1667125"/>
            <a:ext cx="792088" cy="381981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ole tekstowe 13"/>
          <p:cNvSpPr txBox="1"/>
          <p:nvPr/>
        </p:nvSpPr>
        <p:spPr>
          <a:xfrm>
            <a:off x="5004048" y="4437112"/>
            <a:ext cx="3312368" cy="43088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pl-PL" sz="2000" b="1" dirty="0" smtClean="0">
                <a:solidFill>
                  <a:schemeClr val="bg1"/>
                </a:solidFill>
              </a:rPr>
              <a:t>Klient  akceptuje</a:t>
            </a:r>
            <a:endParaRPr lang="pl-PL" sz="2000" b="1" dirty="0">
              <a:solidFill>
                <a:schemeClr val="bg1"/>
              </a:solidFill>
            </a:endParaRPr>
          </a:p>
        </p:txBody>
      </p:sp>
      <p:sp>
        <p:nvSpPr>
          <p:cNvPr id="11" name="Strzałka w prawo 10"/>
          <p:cNvSpPr/>
          <p:nvPr/>
        </p:nvSpPr>
        <p:spPr>
          <a:xfrm>
            <a:off x="3995936" y="2712987"/>
            <a:ext cx="792088" cy="381981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trzałka w prawo 12"/>
          <p:cNvSpPr/>
          <p:nvPr/>
        </p:nvSpPr>
        <p:spPr>
          <a:xfrm>
            <a:off x="3995936" y="4400514"/>
            <a:ext cx="792088" cy="381981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021288"/>
            <a:ext cx="2015911" cy="41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162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Obraz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74" b="2337"/>
          <a:stretch/>
        </p:blipFill>
        <p:spPr>
          <a:xfrm>
            <a:off x="467544" y="1052736"/>
            <a:ext cx="8064896" cy="4752528"/>
          </a:xfrm>
          <a:prstGeom prst="rect">
            <a:avLst/>
          </a:prstGeom>
        </p:spPr>
      </p:pic>
      <p:sp>
        <p:nvSpPr>
          <p:cNvPr id="2" name="Symbol zastępczy stopki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141313">
                    <a:tint val="75000"/>
                  </a:srgbClr>
                </a:solidFill>
              </a:rPr>
              <a:t>Listopad 2016</a:t>
            </a:r>
            <a:endParaRPr lang="fr-FR" dirty="0">
              <a:solidFill>
                <a:srgbClr val="141313">
                  <a:tint val="75000"/>
                </a:srgbClr>
              </a:solidFill>
            </a:endParaRP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3AC5C93-C58B-3243-B3A1-1AFAFE49CBCE}" type="slidenum">
              <a:rPr lang="fr-FR" smtClean="0">
                <a:solidFill>
                  <a:srgbClr val="141313">
                    <a:tint val="75000"/>
                  </a:srgbClr>
                </a:solidFill>
              </a:rPr>
              <a:pPr/>
              <a:t>7</a:t>
            </a:fld>
            <a:endParaRPr lang="fr-FR" dirty="0">
              <a:solidFill>
                <a:srgbClr val="141313">
                  <a:tint val="75000"/>
                </a:srgbClr>
              </a:solidFill>
            </a:endParaRP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Jak to działa?</a:t>
            </a:r>
            <a:endParaRPr lang="pl-PL" dirty="0"/>
          </a:p>
        </p:txBody>
      </p:sp>
      <p:sp>
        <p:nvSpPr>
          <p:cNvPr id="8" name="Prostokąt 7"/>
          <p:cNvSpPr/>
          <p:nvPr/>
        </p:nvSpPr>
        <p:spPr>
          <a:xfrm>
            <a:off x="926147" y="2516615"/>
            <a:ext cx="1413605" cy="62435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Roboty Budowlane</a:t>
            </a:r>
            <a:endParaRPr lang="pl-PL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926147" y="3284984"/>
            <a:ext cx="1413605" cy="36004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HVAC</a:t>
            </a:r>
            <a:endParaRPr lang="pl-PL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926147" y="3789040"/>
            <a:ext cx="1413605" cy="59917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Instalacje Elektryczne</a:t>
            </a:r>
            <a:endParaRPr lang="pl-PL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926147" y="4519357"/>
            <a:ext cx="1413605" cy="49381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meble</a:t>
            </a:r>
            <a:endParaRPr lang="pl-PL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Strzałka w dół 12"/>
          <p:cNvSpPr/>
          <p:nvPr/>
        </p:nvSpPr>
        <p:spPr>
          <a:xfrm>
            <a:off x="1475656" y="5165434"/>
            <a:ext cx="360040" cy="360040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ole tekstowe 13"/>
          <p:cNvSpPr txBox="1"/>
          <p:nvPr/>
        </p:nvSpPr>
        <p:spPr>
          <a:xfrm>
            <a:off x="1691681" y="5456257"/>
            <a:ext cx="18001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+/-  15 pakietów</a:t>
            </a:r>
          </a:p>
        </p:txBody>
      </p:sp>
      <p:sp>
        <p:nvSpPr>
          <p:cNvPr id="15" name="pole tekstowe 14"/>
          <p:cNvSpPr txBox="1"/>
          <p:nvPr/>
        </p:nvSpPr>
        <p:spPr>
          <a:xfrm>
            <a:off x="2771800" y="1116033"/>
            <a:ext cx="3921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Design &amp; </a:t>
            </a:r>
            <a:r>
              <a:rPr lang="pl-PL" sz="2400" b="1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Build</a:t>
            </a:r>
            <a:endParaRPr lang="pl-PL" sz="2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Prostokąt 15"/>
          <p:cNvSpPr/>
          <p:nvPr/>
        </p:nvSpPr>
        <p:spPr>
          <a:xfrm>
            <a:off x="3419872" y="2636912"/>
            <a:ext cx="1152128" cy="34488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Oferta 1</a:t>
            </a:r>
            <a:endParaRPr lang="pl-P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Prostokąt 16"/>
          <p:cNvSpPr/>
          <p:nvPr/>
        </p:nvSpPr>
        <p:spPr>
          <a:xfrm>
            <a:off x="3419872" y="3068960"/>
            <a:ext cx="1152128" cy="34488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Oferta 2</a:t>
            </a:r>
            <a:endParaRPr lang="pl-P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" name="pole tekstowe 24"/>
          <p:cNvSpPr txBox="1"/>
          <p:nvPr/>
        </p:nvSpPr>
        <p:spPr>
          <a:xfrm>
            <a:off x="1173080" y="1556792"/>
            <a:ext cx="14582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/>
              <a:t>GMP</a:t>
            </a:r>
            <a:endParaRPr lang="pl-PL" sz="3200" b="1" dirty="0"/>
          </a:p>
        </p:txBody>
      </p:sp>
      <p:sp>
        <p:nvSpPr>
          <p:cNvPr id="21" name="Prostokąt 20"/>
          <p:cNvSpPr/>
          <p:nvPr/>
        </p:nvSpPr>
        <p:spPr>
          <a:xfrm>
            <a:off x="5506762" y="2380121"/>
            <a:ext cx="2881662" cy="76944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pl-PL" sz="2000" b="1" dirty="0">
                <a:solidFill>
                  <a:schemeClr val="bg1"/>
                </a:solidFill>
              </a:rPr>
              <a:t>Pakiet 1 – Best </a:t>
            </a:r>
            <a:r>
              <a:rPr lang="pl-PL" sz="2000" b="1" dirty="0" err="1">
                <a:solidFill>
                  <a:schemeClr val="bg1"/>
                </a:solidFill>
              </a:rPr>
              <a:t>Price</a:t>
            </a:r>
            <a:endParaRPr lang="pl-PL" sz="2000" b="1" dirty="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</a:pPr>
            <a:r>
              <a:rPr lang="pl-PL" sz="2000" b="1" dirty="0">
                <a:solidFill>
                  <a:schemeClr val="bg1"/>
                </a:solidFill>
              </a:rPr>
              <a:t>Akcept </a:t>
            </a:r>
            <a:r>
              <a:rPr lang="pl-PL" sz="2000" b="1" dirty="0" smtClean="0">
                <a:solidFill>
                  <a:schemeClr val="bg1"/>
                </a:solidFill>
              </a:rPr>
              <a:t>Klienta  </a:t>
            </a:r>
            <a:endParaRPr lang="pl-PL" sz="2000" b="1" dirty="0">
              <a:solidFill>
                <a:schemeClr val="bg1"/>
              </a:solidFill>
            </a:endParaRPr>
          </a:p>
        </p:txBody>
      </p:sp>
      <p:sp>
        <p:nvSpPr>
          <p:cNvPr id="29" name="pole tekstowe 28"/>
          <p:cNvSpPr txBox="1"/>
          <p:nvPr/>
        </p:nvSpPr>
        <p:spPr>
          <a:xfrm>
            <a:off x="5220071" y="4613066"/>
            <a:ext cx="3600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pakietów + </a:t>
            </a:r>
            <a:r>
              <a:rPr lang="pl-PL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lang="pl-PL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arża (%)  </a:t>
            </a:r>
            <a:endParaRPr lang="pl-PL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1" name="Prostokąt 30"/>
          <p:cNvSpPr/>
          <p:nvPr/>
        </p:nvSpPr>
        <p:spPr>
          <a:xfrm>
            <a:off x="5508104" y="3434458"/>
            <a:ext cx="2880320" cy="43088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pl-PL" sz="2000" b="1" dirty="0">
                <a:solidFill>
                  <a:schemeClr val="bg1"/>
                </a:solidFill>
              </a:rPr>
              <a:t>Pakiet 2 – Best </a:t>
            </a:r>
            <a:r>
              <a:rPr lang="pl-PL" sz="2000" b="1" dirty="0" err="1" smtClean="0">
                <a:solidFill>
                  <a:schemeClr val="bg1"/>
                </a:solidFill>
              </a:rPr>
              <a:t>Price</a:t>
            </a:r>
            <a:r>
              <a:rPr lang="pl-PL" sz="2000" b="1" dirty="0" smtClean="0">
                <a:solidFill>
                  <a:schemeClr val="bg1"/>
                </a:solidFill>
              </a:rPr>
              <a:t> </a:t>
            </a:r>
            <a:endParaRPr lang="pl-PL" sz="2000" b="1" dirty="0">
              <a:solidFill>
                <a:schemeClr val="bg1"/>
              </a:solidFill>
            </a:endParaRPr>
          </a:p>
        </p:txBody>
      </p:sp>
      <p:sp>
        <p:nvSpPr>
          <p:cNvPr id="34" name="pole tekstowe 33"/>
          <p:cNvSpPr txBox="1"/>
          <p:nvPr/>
        </p:nvSpPr>
        <p:spPr>
          <a:xfrm>
            <a:off x="6444208" y="4747791"/>
            <a:ext cx="5760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b="1" dirty="0">
                <a:solidFill>
                  <a:schemeClr val="bg1"/>
                </a:solidFill>
              </a:rPr>
              <a:t>=</a:t>
            </a:r>
            <a:endParaRPr lang="pl-PL" sz="4400" dirty="0"/>
          </a:p>
        </p:txBody>
      </p:sp>
      <p:sp>
        <p:nvSpPr>
          <p:cNvPr id="39" name="pole tekstowe 38"/>
          <p:cNvSpPr txBox="1"/>
          <p:nvPr/>
        </p:nvSpPr>
        <p:spPr>
          <a:xfrm>
            <a:off x="4788024" y="4449306"/>
            <a:ext cx="509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>
                <a:solidFill>
                  <a:schemeClr val="bg1"/>
                </a:solidFill>
              </a:rPr>
              <a:t>∑</a:t>
            </a:r>
          </a:p>
        </p:txBody>
      </p:sp>
      <p:sp>
        <p:nvSpPr>
          <p:cNvPr id="40" name="pole tekstowe 39"/>
          <p:cNvSpPr txBox="1"/>
          <p:nvPr/>
        </p:nvSpPr>
        <p:spPr>
          <a:xfrm>
            <a:off x="5004048" y="5157192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u="sng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wynagrodzenie</a:t>
            </a:r>
            <a:endParaRPr lang="pl-PL" sz="2800" b="1" u="sng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1" name="pole tekstowe 40"/>
          <p:cNvSpPr txBox="1"/>
          <p:nvPr/>
        </p:nvSpPr>
        <p:spPr>
          <a:xfrm rot="16200000">
            <a:off x="-616779" y="3505212"/>
            <a:ext cx="25687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pakiety/zakresy</a:t>
            </a:r>
            <a:endParaRPr lang="pl-PL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Prostokąt 17"/>
          <p:cNvSpPr/>
          <p:nvPr/>
        </p:nvSpPr>
        <p:spPr>
          <a:xfrm>
            <a:off x="3419872" y="3501008"/>
            <a:ext cx="1152128" cy="34488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Oferta</a:t>
            </a:r>
            <a:r>
              <a:rPr lang="pl-PL" dirty="0" smtClean="0"/>
              <a:t> 3</a:t>
            </a:r>
            <a:endParaRPr lang="pl-PL" dirty="0"/>
          </a:p>
        </p:txBody>
      </p:sp>
      <p:sp>
        <p:nvSpPr>
          <p:cNvPr id="45" name="Strzałka w prawo 44"/>
          <p:cNvSpPr/>
          <p:nvPr/>
        </p:nvSpPr>
        <p:spPr>
          <a:xfrm>
            <a:off x="2699792" y="2636912"/>
            <a:ext cx="497404" cy="381981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6" name="Strzałka w prawo 45"/>
          <p:cNvSpPr/>
          <p:nvPr/>
        </p:nvSpPr>
        <p:spPr>
          <a:xfrm>
            <a:off x="4938692" y="2618361"/>
            <a:ext cx="497404" cy="381981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3" name="Strzałka w lewo i prawo 32"/>
          <p:cNvSpPr/>
          <p:nvPr/>
        </p:nvSpPr>
        <p:spPr>
          <a:xfrm>
            <a:off x="3635896" y="1849179"/>
            <a:ext cx="4752527" cy="484957"/>
          </a:xfrm>
          <a:prstGeom prst="left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pole tekstowe 19"/>
          <p:cNvSpPr txBox="1"/>
          <p:nvPr/>
        </p:nvSpPr>
        <p:spPr>
          <a:xfrm>
            <a:off x="4644008" y="190754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CC0066"/>
                </a:solidFill>
              </a:rPr>
              <a:t> Value </a:t>
            </a:r>
            <a:r>
              <a:rPr lang="pl-PL" b="1" dirty="0" err="1" smtClean="0">
                <a:solidFill>
                  <a:srgbClr val="CC0066"/>
                </a:solidFill>
              </a:rPr>
              <a:t>Eng</a:t>
            </a:r>
            <a:r>
              <a:rPr lang="pl-PL" b="1" dirty="0" smtClean="0">
                <a:solidFill>
                  <a:srgbClr val="CC0066"/>
                </a:solidFill>
              </a:rPr>
              <a:t>. / Negocjacje</a:t>
            </a:r>
            <a:endParaRPr lang="pl-PL" b="1" dirty="0">
              <a:solidFill>
                <a:srgbClr val="CC0066"/>
              </a:solidFill>
            </a:endParaRPr>
          </a:p>
        </p:txBody>
      </p:sp>
      <p:sp>
        <p:nvSpPr>
          <p:cNvPr id="50" name="Prostokąt 49"/>
          <p:cNvSpPr/>
          <p:nvPr/>
        </p:nvSpPr>
        <p:spPr>
          <a:xfrm>
            <a:off x="4658684" y="2618361"/>
            <a:ext cx="57332" cy="122752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1" name="Prostokąt 50"/>
          <p:cNvSpPr/>
          <p:nvPr/>
        </p:nvSpPr>
        <p:spPr>
          <a:xfrm>
            <a:off x="2426436" y="2513375"/>
            <a:ext cx="57332" cy="249980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2" name="pole tekstowe 51"/>
          <p:cNvSpPr txBox="1"/>
          <p:nvPr/>
        </p:nvSpPr>
        <p:spPr>
          <a:xfrm>
            <a:off x="759493" y="5219908"/>
            <a:ext cx="780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pl-PL" b="1" dirty="0" smtClean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td...</a:t>
            </a:r>
          </a:p>
        </p:txBody>
      </p:sp>
      <p:sp>
        <p:nvSpPr>
          <p:cNvPr id="53" name="Strzałka w dół 52"/>
          <p:cNvSpPr/>
          <p:nvPr/>
        </p:nvSpPr>
        <p:spPr>
          <a:xfrm>
            <a:off x="7508304" y="4144295"/>
            <a:ext cx="360040" cy="360040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4" name="pole tekstowe 53"/>
          <p:cNvSpPr txBox="1"/>
          <p:nvPr/>
        </p:nvSpPr>
        <p:spPr>
          <a:xfrm>
            <a:off x="6792141" y="4198769"/>
            <a:ext cx="780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pl-PL" b="1" dirty="0" smtClean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td...</a:t>
            </a:r>
          </a:p>
        </p:txBody>
      </p:sp>
      <p:sp>
        <p:nvSpPr>
          <p:cNvPr id="55" name="Strzałka w dół 54"/>
          <p:cNvSpPr/>
          <p:nvPr/>
        </p:nvSpPr>
        <p:spPr>
          <a:xfrm>
            <a:off x="3779912" y="4077072"/>
            <a:ext cx="360040" cy="360040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6" name="pole tekstowe 55"/>
          <p:cNvSpPr txBox="1"/>
          <p:nvPr/>
        </p:nvSpPr>
        <p:spPr>
          <a:xfrm>
            <a:off x="3214953" y="4283804"/>
            <a:ext cx="780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pl-PL" b="1" dirty="0" smtClean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td...</a:t>
            </a:r>
          </a:p>
        </p:txBody>
      </p:sp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021288"/>
            <a:ext cx="2015911" cy="41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trzałka w prawo 4"/>
          <p:cNvSpPr/>
          <p:nvPr/>
        </p:nvSpPr>
        <p:spPr>
          <a:xfrm>
            <a:off x="5796136" y="1134691"/>
            <a:ext cx="2556284" cy="484632"/>
          </a:xfrm>
          <a:prstGeom prst="rightArrow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7" name="Strzałka w prawo 36"/>
          <p:cNvSpPr/>
          <p:nvPr/>
        </p:nvSpPr>
        <p:spPr>
          <a:xfrm rot="10800000">
            <a:off x="630241" y="1125969"/>
            <a:ext cx="2311478" cy="484632"/>
          </a:xfrm>
          <a:prstGeom prst="rightArrow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7731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az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6"/>
          <a:stretch/>
        </p:blipFill>
        <p:spPr>
          <a:xfrm>
            <a:off x="460375" y="1067904"/>
            <a:ext cx="8072064" cy="4737360"/>
          </a:xfrm>
          <a:prstGeom prst="rect">
            <a:avLst/>
          </a:prstGeom>
        </p:spPr>
      </p:pic>
      <p:sp>
        <p:nvSpPr>
          <p:cNvPr id="2" name="Symbol zastępczy stopki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141313">
                    <a:tint val="75000"/>
                  </a:srgbClr>
                </a:solidFill>
              </a:rPr>
              <a:t>Listopad 2016</a:t>
            </a:r>
            <a:endParaRPr lang="fr-FR" dirty="0">
              <a:solidFill>
                <a:srgbClr val="141313">
                  <a:tint val="75000"/>
                </a:srgbClr>
              </a:solidFill>
            </a:endParaRP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3AC5C93-C58B-3243-B3A1-1AFAFE49CBCE}" type="slidenum">
              <a:rPr lang="fr-FR" smtClean="0">
                <a:solidFill>
                  <a:srgbClr val="141313">
                    <a:tint val="75000"/>
                  </a:srgbClr>
                </a:solidFill>
              </a:rPr>
              <a:pPr/>
              <a:t>8</a:t>
            </a:fld>
            <a:endParaRPr lang="fr-FR" dirty="0">
              <a:solidFill>
                <a:srgbClr val="141313">
                  <a:tint val="75000"/>
                </a:srgbClr>
              </a:solidFill>
            </a:endParaRP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Jak to działa?</a:t>
            </a: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014" r="5650"/>
          <a:stretch/>
        </p:blipFill>
        <p:spPr>
          <a:xfrm>
            <a:off x="288032" y="1412776"/>
            <a:ext cx="1835696" cy="602034"/>
          </a:xfrm>
          <a:prstGeom prst="rect">
            <a:avLst/>
          </a:prstGeom>
        </p:spPr>
      </p:pic>
      <p:pic>
        <p:nvPicPr>
          <p:cNvPr id="1026" name="Picture 2" descr="Znalezione obrazy dla zapytania logo stanley black &amp; deck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53559"/>
            <a:ext cx="1624554" cy="93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Znalezione obrazy dla zapytania logo MMC marsh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83" b="35872"/>
          <a:stretch/>
        </p:blipFill>
        <p:spPr bwMode="auto">
          <a:xfrm>
            <a:off x="421108" y="4869160"/>
            <a:ext cx="2206676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8" descr="Znalezione obrazy dla zapytania logo whirlp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034" name="Picture 10" descr="Znalezione obrazy dla zapytania logo whirlpool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28" b="9020"/>
          <a:stretch/>
        </p:blipFill>
        <p:spPr bwMode="auto">
          <a:xfrm>
            <a:off x="326394" y="3599607"/>
            <a:ext cx="1797334" cy="909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ole tekstowe 8"/>
          <p:cNvSpPr txBox="1"/>
          <p:nvPr/>
        </p:nvSpPr>
        <p:spPr>
          <a:xfrm>
            <a:off x="3923928" y="1098029"/>
            <a:ext cx="4536504" cy="1538883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r"/>
            <a:r>
              <a:rPr lang="pl-PL" sz="5400" b="1" dirty="0" smtClean="0">
                <a:solidFill>
                  <a:schemeClr val="accent5"/>
                </a:solidFill>
                <a:latin typeface="Arial Black" panose="020B0A04020102020204" pitchFamily="34" charset="0"/>
              </a:rPr>
              <a:t>GPM</a:t>
            </a:r>
            <a:r>
              <a:rPr lang="pl-PL" sz="4000" b="1" dirty="0" smtClean="0">
                <a:solidFill>
                  <a:schemeClr val="accent5"/>
                </a:solidFill>
                <a:latin typeface="Arial Black" panose="020B0A04020102020204" pitchFamily="34" charset="0"/>
              </a:rPr>
              <a:t> vs </a:t>
            </a:r>
          </a:p>
          <a:p>
            <a:pPr algn="r"/>
            <a:r>
              <a:rPr lang="pl-PL" sz="4000" b="1" dirty="0" smtClean="0">
                <a:solidFill>
                  <a:schemeClr val="accent5"/>
                </a:solidFill>
                <a:latin typeface="Arial Black" panose="020B0A04020102020204" pitchFamily="34" charset="0"/>
              </a:rPr>
              <a:t>Wynagrodzenie</a:t>
            </a:r>
            <a:endParaRPr lang="pl-PL" sz="4000" b="1" dirty="0">
              <a:solidFill>
                <a:schemeClr val="accent5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3491567" y="4049196"/>
            <a:ext cx="4968552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pl-PL" sz="6600" b="1" dirty="0" smtClean="0">
                <a:ln w="11430"/>
                <a:solidFill>
                  <a:schemeClr val="bg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13% - 20%</a:t>
            </a:r>
            <a:endParaRPr lang="pl-PL" sz="6600" b="1" dirty="0">
              <a:ln w="11430"/>
              <a:solidFill>
                <a:schemeClr val="bg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4211647" y="5013176"/>
            <a:ext cx="424847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pl-PL" sz="3600" b="1" dirty="0" smtClean="0">
                <a:solidFill>
                  <a:schemeClr val="accent5"/>
                </a:solidFill>
                <a:latin typeface="Arial Black" panose="020B0A04020102020204" pitchFamily="34" charset="0"/>
              </a:rPr>
              <a:t>OSZCZĘDNOŚCI</a:t>
            </a:r>
            <a:endParaRPr lang="pl-PL" sz="3600" b="1" dirty="0">
              <a:solidFill>
                <a:schemeClr val="accent5"/>
              </a:solidFill>
              <a:latin typeface="Arial Black" panose="020B0A04020102020204" pitchFamily="34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021288"/>
            <a:ext cx="2015911" cy="41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2469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80728"/>
            <a:ext cx="8064896" cy="4824536"/>
          </a:xfrm>
          <a:prstGeom prst="rect">
            <a:avLst/>
          </a:prstGeom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>
          <a:xfrm>
            <a:off x="1531184" y="6094088"/>
            <a:ext cx="2896800" cy="364206"/>
          </a:xfrm>
        </p:spPr>
        <p:txBody>
          <a:bodyPr/>
          <a:lstStyle/>
          <a:p>
            <a:endParaRPr lang="pl-PL" dirty="0" smtClean="0">
              <a:solidFill>
                <a:srgbClr val="141313">
                  <a:tint val="75000"/>
                </a:srgbClr>
              </a:solidFill>
            </a:endParaRPr>
          </a:p>
          <a:p>
            <a:r>
              <a:rPr lang="pl-PL" dirty="0" smtClean="0">
                <a:solidFill>
                  <a:srgbClr val="141313">
                    <a:tint val="75000"/>
                  </a:srgbClr>
                </a:solidFill>
              </a:rPr>
              <a:t>Listopad 2016</a:t>
            </a:r>
            <a:endParaRPr lang="fr-FR" dirty="0">
              <a:solidFill>
                <a:srgbClr val="141313">
                  <a:tint val="75000"/>
                </a:srgbClr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3AC5C93-C58B-3243-B3A1-1AFAFE49CBCE}" type="slidenum">
              <a:rPr lang="fr-FR" smtClean="0">
                <a:solidFill>
                  <a:srgbClr val="141313">
                    <a:tint val="75000"/>
                  </a:srgbClr>
                </a:solidFill>
              </a:rPr>
              <a:pPr/>
              <a:t>9</a:t>
            </a:fld>
            <a:endParaRPr lang="fr-FR" dirty="0">
              <a:solidFill>
                <a:srgbClr val="141313">
                  <a:tint val="75000"/>
                </a:srgbClr>
              </a:solidFill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Jak to </a:t>
            </a:r>
            <a:r>
              <a:rPr lang="pl-PL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działa?</a:t>
            </a:r>
            <a:endParaRPr lang="fr-FR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67544" y="2591762"/>
            <a:ext cx="8064896" cy="3213502"/>
          </a:xfrm>
          <a:solidFill>
            <a:schemeClr val="bg2">
              <a:lumMod val="75000"/>
              <a:alpha val="64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pPr>
              <a:spcBef>
                <a:spcPts val="1200"/>
              </a:spcBef>
              <a:buNone/>
            </a:pPr>
            <a:r>
              <a:rPr lang="pl-PL" sz="1900" dirty="0" smtClean="0">
                <a:solidFill>
                  <a:schemeClr val="bg1">
                    <a:lumMod val="50000"/>
                  </a:schemeClr>
                </a:solidFill>
              </a:rPr>
              <a:t>•	na podstawie </a:t>
            </a:r>
            <a:r>
              <a:rPr lang="pl-PL" sz="1900" dirty="0">
                <a:solidFill>
                  <a:schemeClr val="bg1">
                    <a:lumMod val="50000"/>
                  </a:schemeClr>
                </a:solidFill>
              </a:rPr>
              <a:t>faktur otrzymanych / zaksięgowanych </a:t>
            </a:r>
          </a:p>
          <a:p>
            <a:pPr>
              <a:spcAft>
                <a:spcPts val="1200"/>
              </a:spcAft>
              <a:buNone/>
            </a:pPr>
            <a:r>
              <a:rPr lang="pl-PL" sz="1900" dirty="0">
                <a:solidFill>
                  <a:schemeClr val="bg1">
                    <a:lumMod val="50000"/>
                  </a:schemeClr>
                </a:solidFill>
              </a:rPr>
              <a:t>	przez wykonawcę od dostawców </a:t>
            </a:r>
            <a:r>
              <a:rPr lang="pl-PL" sz="1900" dirty="0" smtClean="0">
                <a:solidFill>
                  <a:schemeClr val="bg1">
                    <a:lumMod val="50000"/>
                  </a:schemeClr>
                </a:solidFill>
              </a:rPr>
              <a:t>/podwykonawców</a:t>
            </a:r>
          </a:p>
          <a:p>
            <a:pPr>
              <a:buNone/>
            </a:pPr>
            <a:r>
              <a:rPr lang="pl-PL" sz="1900" dirty="0" smtClean="0">
                <a:solidFill>
                  <a:schemeClr val="bg1">
                    <a:lumMod val="50000"/>
                  </a:schemeClr>
                </a:solidFill>
              </a:rPr>
              <a:t>•</a:t>
            </a:r>
            <a:r>
              <a:rPr lang="pl-PL" sz="1900" dirty="0">
                <a:solidFill>
                  <a:schemeClr val="bg1">
                    <a:lumMod val="50000"/>
                  </a:schemeClr>
                </a:solidFill>
              </a:rPr>
              <a:t>	są proporcjonalne do zaawansowania (%) robót 	</a:t>
            </a:r>
            <a:endParaRPr lang="pl-PL" sz="1900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spcAft>
                <a:spcPts val="1200"/>
              </a:spcAft>
              <a:buNone/>
            </a:pPr>
            <a:r>
              <a:rPr lang="pl-PL" sz="19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l-PL" sz="1900" dirty="0" smtClean="0">
                <a:solidFill>
                  <a:schemeClr val="bg1">
                    <a:lumMod val="50000"/>
                  </a:schemeClr>
                </a:solidFill>
              </a:rPr>
              <a:t>    każdego pakietu</a:t>
            </a:r>
            <a:endParaRPr lang="pl-PL" sz="19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None/>
            </a:pPr>
            <a:r>
              <a:rPr lang="pl-PL" sz="1900" dirty="0">
                <a:solidFill>
                  <a:schemeClr val="bg1">
                    <a:lumMod val="50000"/>
                  </a:schemeClr>
                </a:solidFill>
              </a:rPr>
              <a:t>•	następują w dowolnych okresach w oparciu </a:t>
            </a:r>
          </a:p>
          <a:p>
            <a:pPr>
              <a:buNone/>
            </a:pPr>
            <a:r>
              <a:rPr lang="pl-PL" sz="1900" dirty="0">
                <a:solidFill>
                  <a:schemeClr val="bg1">
                    <a:lumMod val="50000"/>
                  </a:schemeClr>
                </a:solidFill>
              </a:rPr>
              <a:t>     </a:t>
            </a:r>
            <a:r>
              <a:rPr lang="pl-PL" sz="1900" dirty="0" smtClean="0">
                <a:solidFill>
                  <a:schemeClr val="bg1">
                    <a:lumMod val="50000"/>
                  </a:schemeClr>
                </a:solidFill>
              </a:rPr>
              <a:t>o zestawienia </a:t>
            </a:r>
            <a:r>
              <a:rPr lang="pl-PL" sz="1900" dirty="0">
                <a:solidFill>
                  <a:schemeClr val="bg1">
                    <a:lumMod val="50000"/>
                  </a:schemeClr>
                </a:solidFill>
              </a:rPr>
              <a:t>faktur powiększonych o narzut </a:t>
            </a:r>
          </a:p>
          <a:p>
            <a:pPr>
              <a:spcAft>
                <a:spcPts val="1200"/>
              </a:spcAft>
              <a:buNone/>
            </a:pPr>
            <a:r>
              <a:rPr lang="pl-PL" sz="1900" dirty="0">
                <a:solidFill>
                  <a:schemeClr val="bg1">
                    <a:lumMod val="50000"/>
                  </a:schemeClr>
                </a:solidFill>
              </a:rPr>
              <a:t>     (%) </a:t>
            </a:r>
            <a:r>
              <a:rPr lang="pl-PL" sz="1900" dirty="0" smtClean="0">
                <a:solidFill>
                  <a:schemeClr val="bg1">
                    <a:lumMod val="50000"/>
                  </a:schemeClr>
                </a:solidFill>
              </a:rPr>
              <a:t>wykonawcy</a:t>
            </a:r>
          </a:p>
          <a:p>
            <a:pPr>
              <a:buNone/>
            </a:pPr>
            <a:r>
              <a:rPr lang="pl-PL" sz="1900" dirty="0" smtClean="0">
                <a:solidFill>
                  <a:schemeClr val="bg1">
                    <a:lumMod val="50000"/>
                  </a:schemeClr>
                </a:solidFill>
              </a:rPr>
              <a:t>•   pełna kontrola kosztów vs budżet, w czasie </a:t>
            </a:r>
          </a:p>
          <a:p>
            <a:pPr>
              <a:buNone/>
            </a:pPr>
            <a:r>
              <a:rPr lang="pl-PL" sz="19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l-PL" sz="1900" dirty="0" smtClean="0">
                <a:solidFill>
                  <a:schemeClr val="bg1">
                    <a:lumMod val="50000"/>
                  </a:schemeClr>
                </a:solidFill>
              </a:rPr>
              <a:t>    rzeczywistym  </a:t>
            </a:r>
          </a:p>
          <a:p>
            <a:pPr>
              <a:buNone/>
            </a:pPr>
            <a:endParaRPr lang="en-US" sz="19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021288"/>
            <a:ext cx="2015911" cy="41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pole tekstowe 11"/>
          <p:cNvSpPr txBox="1"/>
          <p:nvPr/>
        </p:nvSpPr>
        <p:spPr>
          <a:xfrm>
            <a:off x="3563888" y="531837"/>
            <a:ext cx="2603598" cy="1384995"/>
          </a:xfrm>
          <a:custGeom>
            <a:avLst/>
            <a:gdLst>
              <a:gd name="connsiteX0" fmla="*/ 0 w 1992853"/>
              <a:gd name="connsiteY0" fmla="*/ 0 h 738664"/>
              <a:gd name="connsiteX1" fmla="*/ 1992853 w 1992853"/>
              <a:gd name="connsiteY1" fmla="*/ 0 h 738664"/>
              <a:gd name="connsiteX2" fmla="*/ 1992853 w 1992853"/>
              <a:gd name="connsiteY2" fmla="*/ 738664 h 738664"/>
              <a:gd name="connsiteX3" fmla="*/ 0 w 1992853"/>
              <a:gd name="connsiteY3" fmla="*/ 738664 h 738664"/>
              <a:gd name="connsiteX4" fmla="*/ 0 w 1992853"/>
              <a:gd name="connsiteY4" fmla="*/ 0 h 738664"/>
              <a:gd name="connsiteX0" fmla="*/ 23751 w 1992853"/>
              <a:gd name="connsiteY0" fmla="*/ 0 h 798040"/>
              <a:gd name="connsiteX1" fmla="*/ 1992853 w 1992853"/>
              <a:gd name="connsiteY1" fmla="*/ 59376 h 798040"/>
              <a:gd name="connsiteX2" fmla="*/ 1992853 w 1992853"/>
              <a:gd name="connsiteY2" fmla="*/ 798040 h 798040"/>
              <a:gd name="connsiteX3" fmla="*/ 0 w 1992853"/>
              <a:gd name="connsiteY3" fmla="*/ 798040 h 798040"/>
              <a:gd name="connsiteX4" fmla="*/ 23751 w 1992853"/>
              <a:gd name="connsiteY4" fmla="*/ 0 h 798040"/>
              <a:gd name="connsiteX0" fmla="*/ 23751 w 1992853"/>
              <a:gd name="connsiteY0" fmla="*/ 59378 h 857418"/>
              <a:gd name="connsiteX1" fmla="*/ 1933476 w 1992853"/>
              <a:gd name="connsiteY1" fmla="*/ 0 h 857418"/>
              <a:gd name="connsiteX2" fmla="*/ 1992853 w 1992853"/>
              <a:gd name="connsiteY2" fmla="*/ 857418 h 857418"/>
              <a:gd name="connsiteX3" fmla="*/ 0 w 1992853"/>
              <a:gd name="connsiteY3" fmla="*/ 857418 h 857418"/>
              <a:gd name="connsiteX4" fmla="*/ 23751 w 1992853"/>
              <a:gd name="connsiteY4" fmla="*/ 59378 h 857418"/>
              <a:gd name="connsiteX0" fmla="*/ 23751 w 1945352"/>
              <a:gd name="connsiteY0" fmla="*/ 59378 h 857418"/>
              <a:gd name="connsiteX1" fmla="*/ 1933476 w 1945352"/>
              <a:gd name="connsiteY1" fmla="*/ 0 h 857418"/>
              <a:gd name="connsiteX2" fmla="*/ 1945352 w 1945352"/>
              <a:gd name="connsiteY2" fmla="*/ 726789 h 857418"/>
              <a:gd name="connsiteX3" fmla="*/ 0 w 1945352"/>
              <a:gd name="connsiteY3" fmla="*/ 857418 h 857418"/>
              <a:gd name="connsiteX4" fmla="*/ 23751 w 1945352"/>
              <a:gd name="connsiteY4" fmla="*/ 59378 h 857418"/>
              <a:gd name="connsiteX0" fmla="*/ 0 w 1921601"/>
              <a:gd name="connsiteY0" fmla="*/ 59378 h 726789"/>
              <a:gd name="connsiteX1" fmla="*/ 1909725 w 1921601"/>
              <a:gd name="connsiteY1" fmla="*/ 0 h 726789"/>
              <a:gd name="connsiteX2" fmla="*/ 1921601 w 1921601"/>
              <a:gd name="connsiteY2" fmla="*/ 726789 h 726789"/>
              <a:gd name="connsiteX3" fmla="*/ 59376 w 1921601"/>
              <a:gd name="connsiteY3" fmla="*/ 608037 h 726789"/>
              <a:gd name="connsiteX4" fmla="*/ 0 w 1921601"/>
              <a:gd name="connsiteY4" fmla="*/ 59378 h 726789"/>
              <a:gd name="connsiteX0" fmla="*/ 0 w 1921601"/>
              <a:gd name="connsiteY0" fmla="*/ 59378 h 726789"/>
              <a:gd name="connsiteX1" fmla="*/ 1909725 w 1921601"/>
              <a:gd name="connsiteY1" fmla="*/ 0 h 726789"/>
              <a:gd name="connsiteX2" fmla="*/ 1921601 w 1921601"/>
              <a:gd name="connsiteY2" fmla="*/ 726789 h 726789"/>
              <a:gd name="connsiteX3" fmla="*/ 47926 w 1921601"/>
              <a:gd name="connsiteY3" fmla="*/ 567395 h 726789"/>
              <a:gd name="connsiteX4" fmla="*/ 0 w 1921601"/>
              <a:gd name="connsiteY4" fmla="*/ 59378 h 726789"/>
              <a:gd name="connsiteX0" fmla="*/ 0 w 1921601"/>
              <a:gd name="connsiteY0" fmla="*/ 148789 h 726789"/>
              <a:gd name="connsiteX1" fmla="*/ 1909725 w 1921601"/>
              <a:gd name="connsiteY1" fmla="*/ 0 h 726789"/>
              <a:gd name="connsiteX2" fmla="*/ 1921601 w 1921601"/>
              <a:gd name="connsiteY2" fmla="*/ 726789 h 726789"/>
              <a:gd name="connsiteX3" fmla="*/ 47926 w 1921601"/>
              <a:gd name="connsiteY3" fmla="*/ 567395 h 726789"/>
              <a:gd name="connsiteX4" fmla="*/ 0 w 1921601"/>
              <a:gd name="connsiteY4" fmla="*/ 148789 h 726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1601" h="726789">
                <a:moveTo>
                  <a:pt x="0" y="148789"/>
                </a:moveTo>
                <a:lnTo>
                  <a:pt x="1909725" y="0"/>
                </a:lnTo>
                <a:lnTo>
                  <a:pt x="1921601" y="726789"/>
                </a:lnTo>
                <a:lnTo>
                  <a:pt x="47926" y="567395"/>
                </a:lnTo>
                <a:lnTo>
                  <a:pt x="0" y="148789"/>
                </a:lnTo>
                <a:close/>
              </a:path>
            </a:pathLst>
          </a:custGeom>
          <a:noFill/>
        </p:spPr>
        <p:txBody>
          <a:bodyPr wrap="none" rtlCol="0">
            <a:spAutoFit/>
          </a:bodyPr>
          <a:lstStyle/>
          <a:p>
            <a:endParaRPr lang="pl-PL" sz="2800" b="1" dirty="0" smtClean="0">
              <a:solidFill>
                <a:schemeClr val="accent5">
                  <a:lumMod val="60000"/>
                  <a:lumOff val="4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pl-PL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Rozliczenia</a:t>
            </a:r>
            <a:r>
              <a:rPr lang="pl-PL" sz="28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endParaRPr lang="pl-PL" sz="2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74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XT_2">
  <a:themeElements>
    <a:clrScheme name="TETRIS">
      <a:dk1>
        <a:srgbClr val="141313"/>
      </a:dk1>
      <a:lt1>
        <a:srgbClr val="FFFFFE"/>
      </a:lt1>
      <a:dk2>
        <a:srgbClr val="3C3C3B"/>
      </a:dk2>
      <a:lt2>
        <a:srgbClr val="C0C1BF"/>
      </a:lt2>
      <a:accent1>
        <a:srgbClr val="008B39"/>
      </a:accent1>
      <a:accent2>
        <a:srgbClr val="C8D724"/>
      </a:accent2>
      <a:accent3>
        <a:srgbClr val="E16E22"/>
      </a:accent3>
      <a:accent4>
        <a:srgbClr val="CD0920"/>
      </a:accent4>
      <a:accent5>
        <a:srgbClr val="CC006A"/>
      </a:accent5>
      <a:accent6>
        <a:srgbClr val="006AAC"/>
      </a:accent6>
      <a:hlink>
        <a:srgbClr val="141313"/>
      </a:hlink>
      <a:folHlink>
        <a:srgbClr val="141313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953</TotalTime>
  <Words>284</Words>
  <Application>Microsoft Office PowerPoint</Application>
  <PresentationFormat>Pokaz na ekranie (4:3)</PresentationFormat>
  <Paragraphs>122</Paragraphs>
  <Slides>11</Slides>
  <Notes>3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11</vt:i4>
      </vt:variant>
    </vt:vector>
  </HeadingPairs>
  <TitlesOfParts>
    <vt:vector size="20" baseType="lpstr">
      <vt:lpstr>Arial</vt:lpstr>
      <vt:lpstr>Arial Black</vt:lpstr>
      <vt:lpstr>Calibri</vt:lpstr>
      <vt:lpstr>Franklin Gothic Book</vt:lpstr>
      <vt:lpstr>Lucida Grande</vt:lpstr>
      <vt:lpstr>Verdana</vt:lpstr>
      <vt:lpstr>Wingdings</vt:lpstr>
      <vt:lpstr>Motyw pakietu Office</vt:lpstr>
      <vt:lpstr>TEXT_2</vt:lpstr>
      <vt:lpstr>Prezentacja programu PowerPoint</vt:lpstr>
      <vt:lpstr>Prezentacja programu PowerPoint</vt:lpstr>
      <vt:lpstr>Prezentacja programu PowerPoint</vt:lpstr>
      <vt:lpstr>…W kontekście Design &amp; Build</vt:lpstr>
      <vt:lpstr>…W kontekście Design &amp; Build</vt:lpstr>
      <vt:lpstr>Jak to działa?</vt:lpstr>
      <vt:lpstr>Jak to działa?</vt:lpstr>
      <vt:lpstr>Jak to działa?</vt:lpstr>
      <vt:lpstr>Jak to działa?</vt:lpstr>
      <vt:lpstr>Wartość dodana open book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 BOOK</dc:title>
  <dc:creator>Brodzik, Pawel</dc:creator>
  <cp:lastModifiedBy>pol mal</cp:lastModifiedBy>
  <cp:revision>101</cp:revision>
  <dcterms:created xsi:type="dcterms:W3CDTF">2016-10-17T18:54:07Z</dcterms:created>
  <dcterms:modified xsi:type="dcterms:W3CDTF">2016-11-09T08:00:24Z</dcterms:modified>
</cp:coreProperties>
</file>